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60"/>
  </p:notesMasterIdLst>
  <p:sldIdLst>
    <p:sldId id="512" r:id="rId2"/>
    <p:sldId id="513" r:id="rId3"/>
    <p:sldId id="514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50" r:id="rId31"/>
    <p:sldId id="551" r:id="rId32"/>
    <p:sldId id="552" r:id="rId33"/>
    <p:sldId id="553" r:id="rId34"/>
    <p:sldId id="554" r:id="rId35"/>
    <p:sldId id="555" r:id="rId36"/>
    <p:sldId id="556" r:id="rId37"/>
    <p:sldId id="557" r:id="rId38"/>
    <p:sldId id="558" r:id="rId39"/>
    <p:sldId id="559" r:id="rId40"/>
    <p:sldId id="560" r:id="rId41"/>
    <p:sldId id="561" r:id="rId42"/>
    <p:sldId id="562" r:id="rId43"/>
    <p:sldId id="563" r:id="rId44"/>
    <p:sldId id="564" r:id="rId45"/>
    <p:sldId id="565" r:id="rId46"/>
    <p:sldId id="566" r:id="rId47"/>
    <p:sldId id="567" r:id="rId48"/>
    <p:sldId id="568" r:id="rId49"/>
    <p:sldId id="569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350" r:id="rId58"/>
    <p:sldId id="410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2758A-ED96-4E74-85EB-E54B033797F9}" type="doc">
      <dgm:prSet loTypeId="urn:microsoft.com/office/officeart/2005/8/layout/list1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MY"/>
        </a:p>
      </dgm:t>
    </dgm:pt>
    <dgm:pt modelId="{9C38E783-9C99-45E4-9CFB-9F8F34D354F1}">
      <dgm:prSet phldrT="[Text]" custT="1"/>
      <dgm:spPr>
        <a:xfrm>
          <a:off x="0" y="0"/>
          <a:ext cx="8045449" cy="1269999"/>
        </a:xfrm>
      </dgm:spPr>
      <dgm:t>
        <a:bodyPr/>
        <a:lstStyle/>
        <a:p>
          <a:pPr algn="ctr"/>
          <a:r>
            <a:rPr lang="en-MY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Disinfeksi</a:t>
          </a:r>
          <a:endParaRPr lang="en-MY" sz="1800" b="1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9F4F045A-AD78-4A3B-98AE-0A890439C711}" type="parTrans" cxnId="{12541B6F-8C7F-474D-A6BF-6093BEE231F9}">
      <dgm:prSet/>
      <dgm:spPr/>
      <dgm:t>
        <a:bodyPr/>
        <a:lstStyle/>
        <a:p>
          <a:endParaRPr lang="en-MY"/>
        </a:p>
      </dgm:t>
    </dgm:pt>
    <dgm:pt modelId="{6FCB0963-A7FA-4DE5-9D68-E333464AC0D4}" type="sibTrans" cxnId="{12541B6F-8C7F-474D-A6BF-6093BEE231F9}">
      <dgm:prSet/>
      <dgm:spPr/>
      <dgm:t>
        <a:bodyPr/>
        <a:lstStyle/>
        <a:p>
          <a:endParaRPr lang="en-MY"/>
        </a:p>
      </dgm:t>
    </dgm:pt>
    <dgm:pt modelId="{DFEE8719-B4AE-4042-92CF-EDA8871EA2CB}">
      <dgm:prSet phldrT="[Text]" custT="1"/>
      <dgm:spPr>
        <a:xfrm>
          <a:off x="0" y="0"/>
          <a:ext cx="8045449" cy="1269999"/>
        </a:xfrm>
      </dgm:spPr>
      <dgm:t>
        <a:bodyPr/>
        <a:lstStyle/>
        <a:p>
          <a:r>
            <a:rPr lang="en-US" sz="1800" dirty="0" smtClean="0">
              <a:latin typeface="Calibri" pitchFamily="34" charset="0"/>
            </a:rPr>
            <a:t>Proses </a:t>
          </a:r>
          <a:r>
            <a:rPr lang="en-US" sz="1800" dirty="0" err="1" smtClean="0">
              <a:latin typeface="Calibri" pitchFamily="34" charset="0"/>
            </a:rPr>
            <a:t>mengurangkan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bilangan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atau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memusnahkan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mikroorganisma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bukan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spora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ke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tahap</a:t>
          </a:r>
          <a:r>
            <a:rPr lang="en-US" sz="1800" dirty="0" smtClean="0">
              <a:latin typeface="Calibri" pitchFamily="34" charset="0"/>
            </a:rPr>
            <a:t> yang </a:t>
          </a:r>
          <a:r>
            <a:rPr lang="en-US" sz="1800" dirty="0" err="1" smtClean="0">
              <a:latin typeface="Calibri" pitchFamily="34" charset="0"/>
            </a:rPr>
            <a:t>selamat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untuk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digunakan</a:t>
          </a:r>
          <a:endParaRPr lang="en-MY" sz="1800" dirty="0">
            <a:latin typeface="Calibri" panose="020F0502020204030204"/>
            <a:ea typeface="+mn-ea"/>
            <a:cs typeface="+mn-cs"/>
          </a:endParaRPr>
        </a:p>
      </dgm:t>
    </dgm:pt>
    <dgm:pt modelId="{5F759AA9-3345-4811-913F-5804EB78E727}" type="parTrans" cxnId="{803F3E35-EFFF-4822-90E5-989E88891095}">
      <dgm:prSet/>
      <dgm:spPr/>
      <dgm:t>
        <a:bodyPr/>
        <a:lstStyle/>
        <a:p>
          <a:endParaRPr lang="en-MY"/>
        </a:p>
      </dgm:t>
    </dgm:pt>
    <dgm:pt modelId="{9AC14B98-5C3E-4CF5-B7BC-1B6F517BADC5}" type="sibTrans" cxnId="{803F3E35-EFFF-4822-90E5-989E88891095}">
      <dgm:prSet/>
      <dgm:spPr/>
      <dgm:t>
        <a:bodyPr/>
        <a:lstStyle/>
        <a:p>
          <a:endParaRPr lang="en-MY"/>
        </a:p>
      </dgm:t>
    </dgm:pt>
    <dgm:pt modelId="{1BAA27C2-E0AF-4C2F-BE18-629F9D38569F}">
      <dgm:prSet phldrT="[Text]" custT="1"/>
      <dgm:spPr>
        <a:xfrm>
          <a:off x="0" y="0"/>
          <a:ext cx="8045449" cy="1269999"/>
        </a:xfrm>
      </dgm:spPr>
      <dgm:t>
        <a:bodyPr/>
        <a:lstStyle/>
        <a:p>
          <a:endParaRPr lang="en-MY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9D9FA50-16E6-4DB3-A13B-1220F7051D0C}" type="parTrans" cxnId="{64F9B569-ED22-4614-823B-5C05FA117F08}">
      <dgm:prSet/>
      <dgm:spPr/>
      <dgm:t>
        <a:bodyPr/>
        <a:lstStyle/>
        <a:p>
          <a:endParaRPr lang="en-MY"/>
        </a:p>
      </dgm:t>
    </dgm:pt>
    <dgm:pt modelId="{3EF78E12-4B38-443F-ADA3-AD1C64DFA2F2}" type="sibTrans" cxnId="{64F9B569-ED22-4614-823B-5C05FA117F08}">
      <dgm:prSet/>
      <dgm:spPr/>
      <dgm:t>
        <a:bodyPr/>
        <a:lstStyle/>
        <a:p>
          <a:endParaRPr lang="en-MY"/>
        </a:p>
      </dgm:t>
    </dgm:pt>
    <dgm:pt modelId="{4D4C4A20-E3A8-45E9-8210-82AFA847D408}">
      <dgm:prSet phldrT="[Text]" custT="1"/>
      <dgm:spPr>
        <a:xfrm>
          <a:off x="0" y="1396999"/>
          <a:ext cx="8045449" cy="1269999"/>
        </a:xfrm>
      </dgm:spPr>
      <dgm:t>
        <a:bodyPr/>
        <a:lstStyle/>
        <a:p>
          <a:pPr algn="ctr"/>
          <a:r>
            <a:rPr lang="en-US" sz="1800" b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Disinfektan</a:t>
          </a:r>
          <a:endParaRPr lang="en-MY" sz="1800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9FC52976-A752-420F-B738-184F9AB4DAD5}" type="parTrans" cxnId="{DC60D559-4B78-4D16-82D7-94B91552A23A}">
      <dgm:prSet/>
      <dgm:spPr/>
      <dgm:t>
        <a:bodyPr/>
        <a:lstStyle/>
        <a:p>
          <a:endParaRPr lang="en-MY"/>
        </a:p>
      </dgm:t>
    </dgm:pt>
    <dgm:pt modelId="{1BB6B20D-1659-4DEA-8AC0-7CD87BFE560B}" type="sibTrans" cxnId="{DC60D559-4B78-4D16-82D7-94B91552A23A}">
      <dgm:prSet/>
      <dgm:spPr/>
      <dgm:t>
        <a:bodyPr/>
        <a:lstStyle/>
        <a:p>
          <a:endParaRPr lang="en-MY"/>
        </a:p>
      </dgm:t>
    </dgm:pt>
    <dgm:pt modelId="{2E83253E-C39C-42B4-BB27-3B23036880D2}">
      <dgm:prSet phldrT="[Text]" custT="1"/>
      <dgm:spPr>
        <a:xfrm>
          <a:off x="0" y="1396999"/>
          <a:ext cx="8045449" cy="1269999"/>
        </a:xfrm>
      </dgm:spPr>
      <dgm:t>
        <a:bodyPr/>
        <a:lstStyle/>
        <a:p>
          <a:r>
            <a:rPr lang="en-US" sz="1800" dirty="0" err="1" smtClean="0">
              <a:latin typeface="Calibri" pitchFamily="34" charset="0"/>
            </a:rPr>
            <a:t>Bahan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kimia</a:t>
          </a:r>
          <a:r>
            <a:rPr lang="en-US" sz="1800" dirty="0" smtClean="0">
              <a:latin typeface="Calibri" pitchFamily="34" charset="0"/>
            </a:rPr>
            <a:t> yang </a:t>
          </a:r>
          <a:r>
            <a:rPr lang="en-US" sz="1800" dirty="0" err="1" smtClean="0">
              <a:latin typeface="Calibri" pitchFamily="34" charset="0"/>
            </a:rPr>
            <a:t>digunakan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untuk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memusnahkan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mikroorganisma</a:t>
          </a:r>
          <a:r>
            <a:rPr lang="en-US" sz="1800" dirty="0" smtClean="0">
              <a:latin typeface="Calibri" pitchFamily="34" charset="0"/>
            </a:rPr>
            <a:t>.</a:t>
          </a:r>
          <a:endParaRPr lang="en-MY" sz="1800" dirty="0">
            <a:latin typeface="Calibri" panose="020F0502020204030204"/>
            <a:ea typeface="+mn-ea"/>
            <a:cs typeface="+mn-cs"/>
          </a:endParaRPr>
        </a:p>
      </dgm:t>
    </dgm:pt>
    <dgm:pt modelId="{46F70216-6A0D-4759-B2C7-FCBC3DD0F73D}" type="parTrans" cxnId="{2ECCFEFB-8428-4F2E-8E55-167B47EA4160}">
      <dgm:prSet/>
      <dgm:spPr/>
      <dgm:t>
        <a:bodyPr/>
        <a:lstStyle/>
        <a:p>
          <a:endParaRPr lang="en-MY"/>
        </a:p>
      </dgm:t>
    </dgm:pt>
    <dgm:pt modelId="{C45B6F10-0B8B-4ACB-AD9B-04C8EBB64AAB}" type="sibTrans" cxnId="{2ECCFEFB-8428-4F2E-8E55-167B47EA4160}">
      <dgm:prSet/>
      <dgm:spPr/>
      <dgm:t>
        <a:bodyPr/>
        <a:lstStyle/>
        <a:p>
          <a:endParaRPr lang="en-MY"/>
        </a:p>
      </dgm:t>
    </dgm:pt>
    <dgm:pt modelId="{83D29A2D-C602-4296-973B-47F32BD7B704}">
      <dgm:prSet phldrT="[Text]" custT="1"/>
      <dgm:spPr>
        <a:xfrm>
          <a:off x="0" y="1396999"/>
          <a:ext cx="8045449" cy="1269999"/>
        </a:xfrm>
      </dgm:spPr>
      <dgm:t>
        <a:bodyPr/>
        <a:lstStyle/>
        <a:p>
          <a:endParaRPr lang="en-MY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56CBDC1-431D-4C99-97A2-070DAC8834C4}" type="parTrans" cxnId="{F50BE098-6A6F-4CE0-94F5-4C9A27C0393E}">
      <dgm:prSet/>
      <dgm:spPr/>
      <dgm:t>
        <a:bodyPr/>
        <a:lstStyle/>
        <a:p>
          <a:endParaRPr lang="en-MY"/>
        </a:p>
      </dgm:t>
    </dgm:pt>
    <dgm:pt modelId="{7031C16F-E2EB-48E6-8857-1164A96A054C}" type="sibTrans" cxnId="{F50BE098-6A6F-4CE0-94F5-4C9A27C0393E}">
      <dgm:prSet/>
      <dgm:spPr/>
      <dgm:t>
        <a:bodyPr/>
        <a:lstStyle/>
        <a:p>
          <a:endParaRPr lang="en-MY"/>
        </a:p>
      </dgm:t>
    </dgm:pt>
    <dgm:pt modelId="{7FCDE498-D393-4354-911B-6DD4458E8EFA}">
      <dgm:prSet phldrT="[Text]" custT="1"/>
      <dgm:spPr>
        <a:xfrm>
          <a:off x="0" y="2793999"/>
          <a:ext cx="8045449" cy="1269999"/>
        </a:xfrm>
      </dgm:spPr>
      <dgm:t>
        <a:bodyPr/>
        <a:lstStyle/>
        <a:p>
          <a:pPr algn="ctr"/>
          <a:r>
            <a:rPr lang="en-US" sz="2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Antiseptik</a:t>
          </a:r>
          <a:endParaRPr lang="en-MY" sz="2000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BF7DE151-285B-4EE3-A12F-3E66C18A347B}" type="parTrans" cxnId="{E6C27FDE-3B1A-4AB2-B583-1B34CCACBBAC}">
      <dgm:prSet/>
      <dgm:spPr/>
      <dgm:t>
        <a:bodyPr/>
        <a:lstStyle/>
        <a:p>
          <a:endParaRPr lang="en-MY"/>
        </a:p>
      </dgm:t>
    </dgm:pt>
    <dgm:pt modelId="{9934F3F0-79E5-4D30-8568-0BB2DC8767A2}" type="sibTrans" cxnId="{E6C27FDE-3B1A-4AB2-B583-1B34CCACBBAC}">
      <dgm:prSet/>
      <dgm:spPr/>
      <dgm:t>
        <a:bodyPr/>
        <a:lstStyle/>
        <a:p>
          <a:endParaRPr lang="en-MY"/>
        </a:p>
      </dgm:t>
    </dgm:pt>
    <dgm:pt modelId="{A382BAD1-BA33-42EA-A73E-75D5CE066973}">
      <dgm:prSet phldrT="[Text]" custT="1"/>
      <dgm:spPr>
        <a:xfrm>
          <a:off x="0" y="2793999"/>
          <a:ext cx="8045449" cy="1269999"/>
        </a:xfrm>
      </dgm:spPr>
      <dgm:t>
        <a:bodyPr/>
        <a:lstStyle/>
        <a:p>
          <a:r>
            <a:rPr lang="en-US" sz="1800" i="0" dirty="0" err="1" smtClean="0">
              <a:latin typeface="Calibri" pitchFamily="34" charset="0"/>
            </a:rPr>
            <a:t>Kategori</a:t>
          </a:r>
          <a:r>
            <a:rPr lang="en-US" sz="1800" i="0" dirty="0" smtClean="0">
              <a:latin typeface="Calibri" pitchFamily="34" charset="0"/>
            </a:rPr>
            <a:t> </a:t>
          </a:r>
          <a:r>
            <a:rPr lang="en-US" sz="1800" i="1" dirty="0" smtClean="0">
              <a:latin typeface="Calibri" pitchFamily="34" charset="0"/>
            </a:rPr>
            <a:t>low-level disinfectant </a:t>
          </a:r>
          <a:endParaRPr lang="en-MY" sz="1800" dirty="0">
            <a:latin typeface="Calibri" panose="020F0502020204030204"/>
            <a:ea typeface="+mn-ea"/>
            <a:cs typeface="+mn-cs"/>
          </a:endParaRPr>
        </a:p>
      </dgm:t>
    </dgm:pt>
    <dgm:pt modelId="{95E1678C-9B87-48D0-91D3-7565DDFEB03D}" type="parTrans" cxnId="{D87BEDB9-0FA2-4BFF-930A-69ABA8F34C8F}">
      <dgm:prSet/>
      <dgm:spPr/>
      <dgm:t>
        <a:bodyPr/>
        <a:lstStyle/>
        <a:p>
          <a:endParaRPr lang="en-MY"/>
        </a:p>
      </dgm:t>
    </dgm:pt>
    <dgm:pt modelId="{EFB293D4-CAA8-4A32-89F5-A8A3B1763144}" type="sibTrans" cxnId="{D87BEDB9-0FA2-4BFF-930A-69ABA8F34C8F}">
      <dgm:prSet/>
      <dgm:spPr/>
      <dgm:t>
        <a:bodyPr/>
        <a:lstStyle/>
        <a:p>
          <a:endParaRPr lang="en-MY"/>
        </a:p>
      </dgm:t>
    </dgm:pt>
    <dgm:pt modelId="{324F9125-2A7D-465A-BF47-A85DFE9523A4}">
      <dgm:prSet phldrT="[Text]" custT="1"/>
      <dgm:spPr>
        <a:xfrm>
          <a:off x="0" y="2793999"/>
          <a:ext cx="8045449" cy="1269999"/>
        </a:xfrm>
      </dgm:spPr>
      <dgm:t>
        <a:bodyPr/>
        <a:lstStyle/>
        <a:p>
          <a:pPr algn="ctr"/>
          <a:r>
            <a:rPr lang="en-MY" sz="2000" b="1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Cleaning</a:t>
          </a:r>
          <a:endParaRPr lang="en-MY" sz="2000" b="1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9FBA3F15-0346-41F1-B83F-7A5582550E4D}" type="parTrans" cxnId="{DD6D7A71-45FA-4CA2-A9EE-D7E7BA079214}">
      <dgm:prSet/>
      <dgm:spPr/>
      <dgm:t>
        <a:bodyPr/>
        <a:lstStyle/>
        <a:p>
          <a:endParaRPr lang="en-MY"/>
        </a:p>
      </dgm:t>
    </dgm:pt>
    <dgm:pt modelId="{F9A52ACF-7B25-4A09-A723-0B1636EA7D74}" type="sibTrans" cxnId="{DD6D7A71-45FA-4CA2-A9EE-D7E7BA079214}">
      <dgm:prSet/>
      <dgm:spPr/>
      <dgm:t>
        <a:bodyPr/>
        <a:lstStyle/>
        <a:p>
          <a:endParaRPr lang="en-MY"/>
        </a:p>
      </dgm:t>
    </dgm:pt>
    <dgm:pt modelId="{073021A9-E36F-4420-B1AA-1F26CC01D151}">
      <dgm:prSet custT="1"/>
      <dgm:spPr/>
      <dgm:t>
        <a:bodyPr/>
        <a:lstStyle/>
        <a:p>
          <a:r>
            <a:rPr lang="en-US" sz="1800" dirty="0" err="1" smtClean="0">
              <a:latin typeface="Calibri" pitchFamily="34" charset="0"/>
            </a:rPr>
            <a:t>digunakan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pada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kulit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atau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tisu</a:t>
          </a:r>
          <a:r>
            <a:rPr lang="en-US" sz="1800" dirty="0" smtClean="0">
              <a:latin typeface="Calibri" pitchFamily="34" charset="0"/>
            </a:rPr>
            <a:t> </a:t>
          </a:r>
          <a:endParaRPr lang="en-US" sz="1800" dirty="0">
            <a:latin typeface="Calibri" pitchFamily="34" charset="0"/>
          </a:endParaRPr>
        </a:p>
      </dgm:t>
    </dgm:pt>
    <dgm:pt modelId="{B2217F86-89F8-4709-994F-E124F713101A}" type="parTrans" cxnId="{8662B0BD-DB98-4BE4-8DB3-E2320C70BAD5}">
      <dgm:prSet/>
      <dgm:spPr/>
      <dgm:t>
        <a:bodyPr/>
        <a:lstStyle/>
        <a:p>
          <a:endParaRPr lang="en-MY"/>
        </a:p>
      </dgm:t>
    </dgm:pt>
    <dgm:pt modelId="{08315339-37F7-4713-A2F2-0B363EC61F78}" type="sibTrans" cxnId="{8662B0BD-DB98-4BE4-8DB3-E2320C70BAD5}">
      <dgm:prSet/>
      <dgm:spPr/>
      <dgm:t>
        <a:bodyPr/>
        <a:lstStyle/>
        <a:p>
          <a:endParaRPr lang="en-MY"/>
        </a:p>
      </dgm:t>
    </dgm:pt>
    <dgm:pt modelId="{E805D4A1-24C0-4D07-97AF-8473A4D9F98E}">
      <dgm:prSet custT="1"/>
      <dgm:spPr/>
      <dgm:t>
        <a:bodyPr/>
        <a:lstStyle/>
        <a:p>
          <a:r>
            <a:rPr lang="en-US" sz="1800" dirty="0" err="1" smtClean="0">
              <a:latin typeface="Calibri" pitchFamily="34" charset="0"/>
            </a:rPr>
            <a:t>tidak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boleh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digunakan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untuk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dekontaminasi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peralatan</a:t>
          </a:r>
          <a:endParaRPr lang="en-US" sz="1800" dirty="0">
            <a:latin typeface="Calibri" pitchFamily="34" charset="0"/>
          </a:endParaRPr>
        </a:p>
      </dgm:t>
    </dgm:pt>
    <dgm:pt modelId="{9AB63EB3-D36E-4216-9A38-4C3E8CF52498}" type="parTrans" cxnId="{1D3C52CD-90BE-4C7B-8A61-E2C843C490DF}">
      <dgm:prSet/>
      <dgm:spPr/>
      <dgm:t>
        <a:bodyPr/>
        <a:lstStyle/>
        <a:p>
          <a:endParaRPr lang="en-MY"/>
        </a:p>
      </dgm:t>
    </dgm:pt>
    <dgm:pt modelId="{A9A2595F-9CEE-436E-919D-AFBE7705BFB3}" type="sibTrans" cxnId="{1D3C52CD-90BE-4C7B-8A61-E2C843C490DF}">
      <dgm:prSet/>
      <dgm:spPr/>
      <dgm:t>
        <a:bodyPr/>
        <a:lstStyle/>
        <a:p>
          <a:endParaRPr lang="en-MY"/>
        </a:p>
      </dgm:t>
    </dgm:pt>
    <dgm:pt modelId="{784C85B6-0C2E-40F9-B188-CB54B8ECD520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Proses </a:t>
          </a:r>
          <a:r>
            <a:rPr lang="en-US" sz="1800" dirty="0" err="1" smtClean="0">
              <a:latin typeface="Calibri" pitchFamily="34" charset="0"/>
            </a:rPr>
            <a:t>untuk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menanggalkan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kotoran</a:t>
          </a:r>
          <a:r>
            <a:rPr lang="en-US" sz="1800" dirty="0" smtClean="0">
              <a:latin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</a:rPr>
            <a:t>habuk</a:t>
          </a:r>
          <a:r>
            <a:rPr lang="en-US" sz="1800" dirty="0" smtClean="0">
              <a:latin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</a:rPr>
            <a:t>atau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patogen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daripada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sesuatu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tempat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atau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objek</a:t>
          </a:r>
          <a:endParaRPr lang="en-MY" sz="1800" dirty="0"/>
        </a:p>
      </dgm:t>
    </dgm:pt>
    <dgm:pt modelId="{549B0B64-E3B4-4684-982F-BE782ACE9C99}" type="parTrans" cxnId="{2527DF72-9968-4101-AA1C-BDD88FE10455}">
      <dgm:prSet/>
      <dgm:spPr/>
      <dgm:t>
        <a:bodyPr/>
        <a:lstStyle/>
        <a:p>
          <a:endParaRPr lang="en-MY"/>
        </a:p>
      </dgm:t>
    </dgm:pt>
    <dgm:pt modelId="{16B99449-4475-4FE9-9E6D-FB81A4BDA676}" type="sibTrans" cxnId="{2527DF72-9968-4101-AA1C-BDD88FE10455}">
      <dgm:prSet/>
      <dgm:spPr/>
      <dgm:t>
        <a:bodyPr/>
        <a:lstStyle/>
        <a:p>
          <a:endParaRPr lang="en-MY"/>
        </a:p>
      </dgm:t>
    </dgm:pt>
    <dgm:pt modelId="{BE87CAB4-FE92-4A0B-B2C9-C91FA23C9E5B}">
      <dgm:prSet custT="1"/>
      <dgm:spPr/>
      <dgm:t>
        <a:bodyPr/>
        <a:lstStyle/>
        <a:p>
          <a:r>
            <a:rPr lang="en-MY" sz="1800" i="1" dirty="0" smtClean="0"/>
            <a:t>Pre-cleaning</a:t>
          </a:r>
          <a:r>
            <a:rPr lang="en-MY" sz="1800" dirty="0" smtClean="0"/>
            <a:t> </a:t>
          </a:r>
          <a:r>
            <a:rPr lang="en-MY" sz="1800" dirty="0" err="1" smtClean="0"/>
            <a:t>perlu</a:t>
          </a:r>
          <a:r>
            <a:rPr lang="en-MY" sz="1800" dirty="0" smtClean="0"/>
            <a:t> </a:t>
          </a:r>
          <a:r>
            <a:rPr lang="en-MY" sz="1800" dirty="0" err="1" smtClean="0"/>
            <a:t>didahulukan</a:t>
          </a:r>
          <a:r>
            <a:rPr lang="en-MY" sz="1800" dirty="0" smtClean="0"/>
            <a:t> </a:t>
          </a:r>
          <a:r>
            <a:rPr lang="en-MY" sz="1800" dirty="0" err="1" smtClean="0"/>
            <a:t>sebelum</a:t>
          </a:r>
          <a:r>
            <a:rPr lang="en-MY" sz="1800" dirty="0" smtClean="0"/>
            <a:t> </a:t>
          </a:r>
          <a:r>
            <a:rPr lang="en-MY" sz="1800" dirty="0" err="1" smtClean="0"/>
            <a:t>disinfeksi</a:t>
          </a:r>
          <a:endParaRPr lang="en-MY" sz="1800" dirty="0"/>
        </a:p>
      </dgm:t>
    </dgm:pt>
    <dgm:pt modelId="{1C8C031F-E2AB-4E45-AE5E-DF5975FD66A7}" type="parTrans" cxnId="{3AE3BCFF-FEFB-4A46-9EA3-4D04C4C800B4}">
      <dgm:prSet/>
      <dgm:spPr/>
      <dgm:t>
        <a:bodyPr/>
        <a:lstStyle/>
        <a:p>
          <a:endParaRPr lang="en-MY"/>
        </a:p>
      </dgm:t>
    </dgm:pt>
    <dgm:pt modelId="{DAFF3233-EBF9-4BD8-A9B4-C64150C28743}" type="sibTrans" cxnId="{3AE3BCFF-FEFB-4A46-9EA3-4D04C4C800B4}">
      <dgm:prSet/>
      <dgm:spPr/>
      <dgm:t>
        <a:bodyPr/>
        <a:lstStyle/>
        <a:p>
          <a:endParaRPr lang="en-MY"/>
        </a:p>
      </dgm:t>
    </dgm:pt>
    <dgm:pt modelId="{4F23A862-D94C-4179-9D42-EE63511DE980}" type="pres">
      <dgm:prSet presAssocID="{81E2758A-ED96-4E74-85EB-E54B033797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9CFB7243-8401-42C3-969C-AEE52FB13E68}" type="pres">
      <dgm:prSet presAssocID="{9C38E783-9C99-45E4-9CFB-9F8F34D354F1}" presName="parentLin" presStyleCnt="0"/>
      <dgm:spPr/>
    </dgm:pt>
    <dgm:pt modelId="{0FF7FC66-F5E5-4EB1-A856-065D9F1A3144}" type="pres">
      <dgm:prSet presAssocID="{9C38E783-9C99-45E4-9CFB-9F8F34D354F1}" presName="parentLeftMargin" presStyleLbl="node1" presStyleIdx="0" presStyleCnt="4"/>
      <dgm:spPr/>
      <dgm:t>
        <a:bodyPr/>
        <a:lstStyle/>
        <a:p>
          <a:endParaRPr lang="en-MY"/>
        </a:p>
      </dgm:t>
    </dgm:pt>
    <dgm:pt modelId="{C6D6A246-DCEC-4394-A780-F39D56B0E401}" type="pres">
      <dgm:prSet presAssocID="{9C38E783-9C99-45E4-9CFB-9F8F34D354F1}" presName="parentText" presStyleLbl="node1" presStyleIdx="0" presStyleCnt="4" custScaleX="32349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F9850E0-8F11-4308-A86C-F616653B92B0}" type="pres">
      <dgm:prSet presAssocID="{9C38E783-9C99-45E4-9CFB-9F8F34D354F1}" presName="negativeSpace" presStyleCnt="0"/>
      <dgm:spPr/>
    </dgm:pt>
    <dgm:pt modelId="{AAA5F110-40E7-4C2F-9EDA-256A18FF5D9F}" type="pres">
      <dgm:prSet presAssocID="{9C38E783-9C99-45E4-9CFB-9F8F34D354F1}" presName="childText" presStyleLbl="conFgAcc1" presStyleIdx="0" presStyleCnt="4" custScaleY="7466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7F891A0-2F15-4022-A8CF-06BA17F97056}" type="pres">
      <dgm:prSet presAssocID="{6FCB0963-A7FA-4DE5-9D68-E333464AC0D4}" presName="spaceBetweenRectangles" presStyleCnt="0"/>
      <dgm:spPr/>
    </dgm:pt>
    <dgm:pt modelId="{029D063C-99CD-44A2-A4DA-74310EDEEA3C}" type="pres">
      <dgm:prSet presAssocID="{4D4C4A20-E3A8-45E9-8210-82AFA847D408}" presName="parentLin" presStyleCnt="0"/>
      <dgm:spPr/>
    </dgm:pt>
    <dgm:pt modelId="{C64F316A-A6D2-47B9-ABB9-138E47964D99}" type="pres">
      <dgm:prSet presAssocID="{4D4C4A20-E3A8-45E9-8210-82AFA847D408}" presName="parentLeftMargin" presStyleLbl="node1" presStyleIdx="0" presStyleCnt="4"/>
      <dgm:spPr/>
      <dgm:t>
        <a:bodyPr/>
        <a:lstStyle/>
        <a:p>
          <a:endParaRPr lang="en-MY"/>
        </a:p>
      </dgm:t>
    </dgm:pt>
    <dgm:pt modelId="{889DC3B7-FE99-4C2A-89BF-4CB1DEA4A316}" type="pres">
      <dgm:prSet presAssocID="{4D4C4A20-E3A8-45E9-8210-82AFA847D408}" presName="parentText" presStyleLbl="node1" presStyleIdx="1" presStyleCnt="4" custScaleX="31277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9C8E239-68B6-4B6E-849C-440EC1842360}" type="pres">
      <dgm:prSet presAssocID="{4D4C4A20-E3A8-45E9-8210-82AFA847D408}" presName="negativeSpace" presStyleCnt="0"/>
      <dgm:spPr/>
    </dgm:pt>
    <dgm:pt modelId="{DEC797D2-CE2A-4C48-A04A-DB8A12D1EF91}" type="pres">
      <dgm:prSet presAssocID="{4D4C4A20-E3A8-45E9-8210-82AFA847D408}" presName="childText" presStyleLbl="conFgAcc1" presStyleIdx="1" presStyleCnt="4" custScaleY="7779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10987B9-D760-4871-A146-41FDB0F3FE1C}" type="pres">
      <dgm:prSet presAssocID="{1BB6B20D-1659-4DEA-8AC0-7CD87BFE560B}" presName="spaceBetweenRectangles" presStyleCnt="0"/>
      <dgm:spPr/>
    </dgm:pt>
    <dgm:pt modelId="{BBA19624-3361-4BD2-93CD-750B1F8B1C19}" type="pres">
      <dgm:prSet presAssocID="{7FCDE498-D393-4354-911B-6DD4458E8EFA}" presName="parentLin" presStyleCnt="0"/>
      <dgm:spPr/>
    </dgm:pt>
    <dgm:pt modelId="{9C97D886-AF3C-451C-AF69-CBD1054E211B}" type="pres">
      <dgm:prSet presAssocID="{7FCDE498-D393-4354-911B-6DD4458E8EFA}" presName="parentLeftMargin" presStyleLbl="node1" presStyleIdx="1" presStyleCnt="4"/>
      <dgm:spPr/>
      <dgm:t>
        <a:bodyPr/>
        <a:lstStyle/>
        <a:p>
          <a:endParaRPr lang="en-MY"/>
        </a:p>
      </dgm:t>
    </dgm:pt>
    <dgm:pt modelId="{BDF8A300-93D5-419F-8484-24DB23E318CF}" type="pres">
      <dgm:prSet presAssocID="{7FCDE498-D393-4354-911B-6DD4458E8EFA}" presName="parentText" presStyleLbl="node1" presStyleIdx="2" presStyleCnt="4" custScaleX="32349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A0084C5-9CD0-4CDD-B877-3E864606F4B2}" type="pres">
      <dgm:prSet presAssocID="{7FCDE498-D393-4354-911B-6DD4458E8EFA}" presName="negativeSpace" presStyleCnt="0"/>
      <dgm:spPr/>
    </dgm:pt>
    <dgm:pt modelId="{B1732F05-2C83-4508-880F-1C30BA0CA1DB}" type="pres">
      <dgm:prSet presAssocID="{7FCDE498-D393-4354-911B-6DD4458E8EF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B0AE54D-24AC-4B1F-94B5-AD8D26E5F044}" type="pres">
      <dgm:prSet presAssocID="{9934F3F0-79E5-4D30-8568-0BB2DC8767A2}" presName="spaceBetweenRectangles" presStyleCnt="0"/>
      <dgm:spPr/>
    </dgm:pt>
    <dgm:pt modelId="{B532A79C-DB51-4152-93A5-93EB78277E85}" type="pres">
      <dgm:prSet presAssocID="{324F9125-2A7D-465A-BF47-A85DFE9523A4}" presName="parentLin" presStyleCnt="0"/>
      <dgm:spPr/>
    </dgm:pt>
    <dgm:pt modelId="{E4A52184-13B9-42F5-A66C-368AE7EE42D3}" type="pres">
      <dgm:prSet presAssocID="{324F9125-2A7D-465A-BF47-A85DFE9523A4}" presName="parentLeftMargin" presStyleLbl="node1" presStyleIdx="2" presStyleCnt="4"/>
      <dgm:spPr/>
      <dgm:t>
        <a:bodyPr/>
        <a:lstStyle/>
        <a:p>
          <a:endParaRPr lang="en-MY"/>
        </a:p>
      </dgm:t>
    </dgm:pt>
    <dgm:pt modelId="{B3B42DE8-DB8D-401B-9D59-4040BCE1D7DD}" type="pres">
      <dgm:prSet presAssocID="{324F9125-2A7D-465A-BF47-A85DFE9523A4}" presName="parentText" presStyleLbl="node1" presStyleIdx="3" presStyleCnt="4" custScaleX="32348" custLinFactNeighborX="-9234" custLinFactNeighborY="1850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68C0987-0919-4321-B2B4-2D1B511AE337}" type="pres">
      <dgm:prSet presAssocID="{324F9125-2A7D-465A-BF47-A85DFE9523A4}" presName="negativeSpace" presStyleCnt="0"/>
      <dgm:spPr/>
    </dgm:pt>
    <dgm:pt modelId="{534344D2-8F9E-4107-91D6-904ACCAC3E0B}" type="pres">
      <dgm:prSet presAssocID="{324F9125-2A7D-465A-BF47-A85DFE9523A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FA3B8AC2-2101-4C05-B542-BD41392FD23C}" type="presOf" srcId="{83D29A2D-C602-4296-973B-47F32BD7B704}" destId="{DEC797D2-CE2A-4C48-A04A-DB8A12D1EF91}" srcOrd="0" destOrd="1" presId="urn:microsoft.com/office/officeart/2005/8/layout/list1"/>
    <dgm:cxn modelId="{DC60D559-4B78-4D16-82D7-94B91552A23A}" srcId="{81E2758A-ED96-4E74-85EB-E54B033797F9}" destId="{4D4C4A20-E3A8-45E9-8210-82AFA847D408}" srcOrd="1" destOrd="0" parTransId="{9FC52976-A752-420F-B738-184F9AB4DAD5}" sibTransId="{1BB6B20D-1659-4DEA-8AC0-7CD87BFE560B}"/>
    <dgm:cxn modelId="{9390F999-BE66-46FE-87D1-AF338437D5B2}" type="presOf" srcId="{81E2758A-ED96-4E74-85EB-E54B033797F9}" destId="{4F23A862-D94C-4179-9D42-EE63511DE980}" srcOrd="0" destOrd="0" presId="urn:microsoft.com/office/officeart/2005/8/layout/list1"/>
    <dgm:cxn modelId="{E6C27FDE-3B1A-4AB2-B583-1B34CCACBBAC}" srcId="{81E2758A-ED96-4E74-85EB-E54B033797F9}" destId="{7FCDE498-D393-4354-911B-6DD4458E8EFA}" srcOrd="2" destOrd="0" parTransId="{BF7DE151-285B-4EE3-A12F-3E66C18A347B}" sibTransId="{9934F3F0-79E5-4D30-8568-0BB2DC8767A2}"/>
    <dgm:cxn modelId="{83942ED5-3678-4D1A-AD30-B96FA2868ED8}" type="presOf" srcId="{7FCDE498-D393-4354-911B-6DD4458E8EFA}" destId="{BDF8A300-93D5-419F-8484-24DB23E318CF}" srcOrd="1" destOrd="0" presId="urn:microsoft.com/office/officeart/2005/8/layout/list1"/>
    <dgm:cxn modelId="{12541B6F-8C7F-474D-A6BF-6093BEE231F9}" srcId="{81E2758A-ED96-4E74-85EB-E54B033797F9}" destId="{9C38E783-9C99-45E4-9CFB-9F8F34D354F1}" srcOrd="0" destOrd="0" parTransId="{9F4F045A-AD78-4A3B-98AE-0A890439C711}" sibTransId="{6FCB0963-A7FA-4DE5-9D68-E333464AC0D4}"/>
    <dgm:cxn modelId="{1542F1E9-88ED-4002-B807-EFBEF7276F18}" type="presOf" srcId="{A382BAD1-BA33-42EA-A73E-75D5CE066973}" destId="{B1732F05-2C83-4508-880F-1C30BA0CA1DB}" srcOrd="0" destOrd="0" presId="urn:microsoft.com/office/officeart/2005/8/layout/list1"/>
    <dgm:cxn modelId="{0F9D38AA-45E5-4DE9-AF77-E5D5BFD292C2}" type="presOf" srcId="{DFEE8719-B4AE-4042-92CF-EDA8871EA2CB}" destId="{AAA5F110-40E7-4C2F-9EDA-256A18FF5D9F}" srcOrd="0" destOrd="0" presId="urn:microsoft.com/office/officeart/2005/8/layout/list1"/>
    <dgm:cxn modelId="{6A5DEEB9-67F5-4620-9D65-CCA1E540556F}" type="presOf" srcId="{7FCDE498-D393-4354-911B-6DD4458E8EFA}" destId="{9C97D886-AF3C-451C-AF69-CBD1054E211B}" srcOrd="0" destOrd="0" presId="urn:microsoft.com/office/officeart/2005/8/layout/list1"/>
    <dgm:cxn modelId="{64F9B569-ED22-4614-823B-5C05FA117F08}" srcId="{9C38E783-9C99-45E4-9CFB-9F8F34D354F1}" destId="{1BAA27C2-E0AF-4C2F-BE18-629F9D38569F}" srcOrd="1" destOrd="0" parTransId="{29D9FA50-16E6-4DB3-A13B-1220F7051D0C}" sibTransId="{3EF78E12-4B38-443F-ADA3-AD1C64DFA2F2}"/>
    <dgm:cxn modelId="{F50BE098-6A6F-4CE0-94F5-4C9A27C0393E}" srcId="{4D4C4A20-E3A8-45E9-8210-82AFA847D408}" destId="{83D29A2D-C602-4296-973B-47F32BD7B704}" srcOrd="1" destOrd="0" parTransId="{256CBDC1-431D-4C99-97A2-070DAC8834C4}" sibTransId="{7031C16F-E2EB-48E6-8857-1164A96A054C}"/>
    <dgm:cxn modelId="{B29EC282-E232-492C-9AD9-27973B2FECB4}" type="presOf" srcId="{9C38E783-9C99-45E4-9CFB-9F8F34D354F1}" destId="{0FF7FC66-F5E5-4EB1-A856-065D9F1A3144}" srcOrd="0" destOrd="0" presId="urn:microsoft.com/office/officeart/2005/8/layout/list1"/>
    <dgm:cxn modelId="{3AE3BCFF-FEFB-4A46-9EA3-4D04C4C800B4}" srcId="{324F9125-2A7D-465A-BF47-A85DFE9523A4}" destId="{BE87CAB4-FE92-4A0B-B2C9-C91FA23C9E5B}" srcOrd="1" destOrd="0" parTransId="{1C8C031F-E2AB-4E45-AE5E-DF5975FD66A7}" sibTransId="{DAFF3233-EBF9-4BD8-A9B4-C64150C28743}"/>
    <dgm:cxn modelId="{809B06C0-4CA0-47C2-B494-98D63B0D693A}" type="presOf" srcId="{4D4C4A20-E3A8-45E9-8210-82AFA847D408}" destId="{C64F316A-A6D2-47B9-ABB9-138E47964D99}" srcOrd="0" destOrd="0" presId="urn:microsoft.com/office/officeart/2005/8/layout/list1"/>
    <dgm:cxn modelId="{FE62CCA4-026D-4202-9238-B07DE00AA425}" type="presOf" srcId="{784C85B6-0C2E-40F9-B188-CB54B8ECD520}" destId="{534344D2-8F9E-4107-91D6-904ACCAC3E0B}" srcOrd="0" destOrd="0" presId="urn:microsoft.com/office/officeart/2005/8/layout/list1"/>
    <dgm:cxn modelId="{803F3E35-EFFF-4822-90E5-989E88891095}" srcId="{9C38E783-9C99-45E4-9CFB-9F8F34D354F1}" destId="{DFEE8719-B4AE-4042-92CF-EDA8871EA2CB}" srcOrd="0" destOrd="0" parTransId="{5F759AA9-3345-4811-913F-5804EB78E727}" sibTransId="{9AC14B98-5C3E-4CF5-B7BC-1B6F517BADC5}"/>
    <dgm:cxn modelId="{487804E4-0160-4EF4-937A-0790B19D98BD}" type="presOf" srcId="{324F9125-2A7D-465A-BF47-A85DFE9523A4}" destId="{E4A52184-13B9-42F5-A66C-368AE7EE42D3}" srcOrd="0" destOrd="0" presId="urn:microsoft.com/office/officeart/2005/8/layout/list1"/>
    <dgm:cxn modelId="{2527DF72-9968-4101-AA1C-BDD88FE10455}" srcId="{324F9125-2A7D-465A-BF47-A85DFE9523A4}" destId="{784C85B6-0C2E-40F9-B188-CB54B8ECD520}" srcOrd="0" destOrd="0" parTransId="{549B0B64-E3B4-4684-982F-BE782ACE9C99}" sibTransId="{16B99449-4475-4FE9-9E6D-FB81A4BDA676}"/>
    <dgm:cxn modelId="{2ECCFEFB-8428-4F2E-8E55-167B47EA4160}" srcId="{4D4C4A20-E3A8-45E9-8210-82AFA847D408}" destId="{2E83253E-C39C-42B4-BB27-3B23036880D2}" srcOrd="0" destOrd="0" parTransId="{46F70216-6A0D-4759-B2C7-FCBC3DD0F73D}" sibTransId="{C45B6F10-0B8B-4ACB-AD9B-04C8EBB64AAB}"/>
    <dgm:cxn modelId="{875647BC-C92C-445E-B4E5-779A4CFE2A84}" type="presOf" srcId="{1BAA27C2-E0AF-4C2F-BE18-629F9D38569F}" destId="{AAA5F110-40E7-4C2F-9EDA-256A18FF5D9F}" srcOrd="0" destOrd="1" presId="urn:microsoft.com/office/officeart/2005/8/layout/list1"/>
    <dgm:cxn modelId="{DD6D7A71-45FA-4CA2-A9EE-D7E7BA079214}" srcId="{81E2758A-ED96-4E74-85EB-E54B033797F9}" destId="{324F9125-2A7D-465A-BF47-A85DFE9523A4}" srcOrd="3" destOrd="0" parTransId="{9FBA3F15-0346-41F1-B83F-7A5582550E4D}" sibTransId="{F9A52ACF-7B25-4A09-A723-0B1636EA7D74}"/>
    <dgm:cxn modelId="{B120C759-D706-465F-BCB8-3612501282F9}" type="presOf" srcId="{E805D4A1-24C0-4D07-97AF-8473A4D9F98E}" destId="{B1732F05-2C83-4508-880F-1C30BA0CA1DB}" srcOrd="0" destOrd="2" presId="urn:microsoft.com/office/officeart/2005/8/layout/list1"/>
    <dgm:cxn modelId="{0AEE9D67-ED46-4EBE-9804-18C1D28C5501}" type="presOf" srcId="{4D4C4A20-E3A8-45E9-8210-82AFA847D408}" destId="{889DC3B7-FE99-4C2A-89BF-4CB1DEA4A316}" srcOrd="1" destOrd="0" presId="urn:microsoft.com/office/officeart/2005/8/layout/list1"/>
    <dgm:cxn modelId="{E7447C95-6BC6-49D9-9EFC-B8B3021CAAF4}" type="presOf" srcId="{BE87CAB4-FE92-4A0B-B2C9-C91FA23C9E5B}" destId="{534344D2-8F9E-4107-91D6-904ACCAC3E0B}" srcOrd="0" destOrd="1" presId="urn:microsoft.com/office/officeart/2005/8/layout/list1"/>
    <dgm:cxn modelId="{1D3C52CD-90BE-4C7B-8A61-E2C843C490DF}" srcId="{7FCDE498-D393-4354-911B-6DD4458E8EFA}" destId="{E805D4A1-24C0-4D07-97AF-8473A4D9F98E}" srcOrd="2" destOrd="0" parTransId="{9AB63EB3-D36E-4216-9A38-4C3E8CF52498}" sibTransId="{A9A2595F-9CEE-436E-919D-AFBE7705BFB3}"/>
    <dgm:cxn modelId="{677AFC85-4ECE-41ED-B6F7-7637A6B5FD6D}" type="presOf" srcId="{324F9125-2A7D-465A-BF47-A85DFE9523A4}" destId="{B3B42DE8-DB8D-401B-9D59-4040BCE1D7DD}" srcOrd="1" destOrd="0" presId="urn:microsoft.com/office/officeart/2005/8/layout/list1"/>
    <dgm:cxn modelId="{D87BEDB9-0FA2-4BFF-930A-69ABA8F34C8F}" srcId="{7FCDE498-D393-4354-911B-6DD4458E8EFA}" destId="{A382BAD1-BA33-42EA-A73E-75D5CE066973}" srcOrd="0" destOrd="0" parTransId="{95E1678C-9B87-48D0-91D3-7565DDFEB03D}" sibTransId="{EFB293D4-CAA8-4A32-89F5-A8A3B1763144}"/>
    <dgm:cxn modelId="{8662B0BD-DB98-4BE4-8DB3-E2320C70BAD5}" srcId="{7FCDE498-D393-4354-911B-6DD4458E8EFA}" destId="{073021A9-E36F-4420-B1AA-1F26CC01D151}" srcOrd="1" destOrd="0" parTransId="{B2217F86-89F8-4709-994F-E124F713101A}" sibTransId="{08315339-37F7-4713-A2F2-0B363EC61F78}"/>
    <dgm:cxn modelId="{AE2E5BC3-185D-41AA-84ED-E7042C836B47}" type="presOf" srcId="{9C38E783-9C99-45E4-9CFB-9F8F34D354F1}" destId="{C6D6A246-DCEC-4394-A780-F39D56B0E401}" srcOrd="1" destOrd="0" presId="urn:microsoft.com/office/officeart/2005/8/layout/list1"/>
    <dgm:cxn modelId="{E6B66A9B-F244-4F04-8722-4026D246ED12}" type="presOf" srcId="{2E83253E-C39C-42B4-BB27-3B23036880D2}" destId="{DEC797D2-CE2A-4C48-A04A-DB8A12D1EF91}" srcOrd="0" destOrd="0" presId="urn:microsoft.com/office/officeart/2005/8/layout/list1"/>
    <dgm:cxn modelId="{933F20CB-B462-4EC7-AA77-6098E1706531}" type="presOf" srcId="{073021A9-E36F-4420-B1AA-1F26CC01D151}" destId="{B1732F05-2C83-4508-880F-1C30BA0CA1DB}" srcOrd="0" destOrd="1" presId="urn:microsoft.com/office/officeart/2005/8/layout/list1"/>
    <dgm:cxn modelId="{621E15C3-C809-4524-9904-6A108C39FF5D}" type="presParOf" srcId="{4F23A862-D94C-4179-9D42-EE63511DE980}" destId="{9CFB7243-8401-42C3-969C-AEE52FB13E68}" srcOrd="0" destOrd="0" presId="urn:microsoft.com/office/officeart/2005/8/layout/list1"/>
    <dgm:cxn modelId="{687BCE8F-EDB0-4668-B4E6-23AC9DAC7E18}" type="presParOf" srcId="{9CFB7243-8401-42C3-969C-AEE52FB13E68}" destId="{0FF7FC66-F5E5-4EB1-A856-065D9F1A3144}" srcOrd="0" destOrd="0" presId="urn:microsoft.com/office/officeart/2005/8/layout/list1"/>
    <dgm:cxn modelId="{C7DC45F5-9AD5-4E7F-988C-B15E5711EA92}" type="presParOf" srcId="{9CFB7243-8401-42C3-969C-AEE52FB13E68}" destId="{C6D6A246-DCEC-4394-A780-F39D56B0E401}" srcOrd="1" destOrd="0" presId="urn:microsoft.com/office/officeart/2005/8/layout/list1"/>
    <dgm:cxn modelId="{3BC18BE7-51E8-4E6E-9F97-D10CA1101B9E}" type="presParOf" srcId="{4F23A862-D94C-4179-9D42-EE63511DE980}" destId="{CF9850E0-8F11-4308-A86C-F616653B92B0}" srcOrd="1" destOrd="0" presId="urn:microsoft.com/office/officeart/2005/8/layout/list1"/>
    <dgm:cxn modelId="{3553C4D3-5944-4FD7-B7F4-B85F2CDC30E1}" type="presParOf" srcId="{4F23A862-D94C-4179-9D42-EE63511DE980}" destId="{AAA5F110-40E7-4C2F-9EDA-256A18FF5D9F}" srcOrd="2" destOrd="0" presId="urn:microsoft.com/office/officeart/2005/8/layout/list1"/>
    <dgm:cxn modelId="{2A0D6307-6956-4020-A8E9-83513F4D56A4}" type="presParOf" srcId="{4F23A862-D94C-4179-9D42-EE63511DE980}" destId="{77F891A0-2F15-4022-A8CF-06BA17F97056}" srcOrd="3" destOrd="0" presId="urn:microsoft.com/office/officeart/2005/8/layout/list1"/>
    <dgm:cxn modelId="{4E68D228-B9E4-4F7C-AE40-CE6FDE86B2B7}" type="presParOf" srcId="{4F23A862-D94C-4179-9D42-EE63511DE980}" destId="{029D063C-99CD-44A2-A4DA-74310EDEEA3C}" srcOrd="4" destOrd="0" presId="urn:microsoft.com/office/officeart/2005/8/layout/list1"/>
    <dgm:cxn modelId="{AB534522-E32D-40F4-8AB7-C3EA16509B15}" type="presParOf" srcId="{029D063C-99CD-44A2-A4DA-74310EDEEA3C}" destId="{C64F316A-A6D2-47B9-ABB9-138E47964D99}" srcOrd="0" destOrd="0" presId="urn:microsoft.com/office/officeart/2005/8/layout/list1"/>
    <dgm:cxn modelId="{A3002FCB-9E8D-46ED-A0D0-F314D312FE01}" type="presParOf" srcId="{029D063C-99CD-44A2-A4DA-74310EDEEA3C}" destId="{889DC3B7-FE99-4C2A-89BF-4CB1DEA4A316}" srcOrd="1" destOrd="0" presId="urn:microsoft.com/office/officeart/2005/8/layout/list1"/>
    <dgm:cxn modelId="{D6FA744E-58D6-45E2-A706-41EC822A06E6}" type="presParOf" srcId="{4F23A862-D94C-4179-9D42-EE63511DE980}" destId="{B9C8E239-68B6-4B6E-849C-440EC1842360}" srcOrd="5" destOrd="0" presId="urn:microsoft.com/office/officeart/2005/8/layout/list1"/>
    <dgm:cxn modelId="{9A1A38C9-9E10-496C-9A71-D3186B61D9DC}" type="presParOf" srcId="{4F23A862-D94C-4179-9D42-EE63511DE980}" destId="{DEC797D2-CE2A-4C48-A04A-DB8A12D1EF91}" srcOrd="6" destOrd="0" presId="urn:microsoft.com/office/officeart/2005/8/layout/list1"/>
    <dgm:cxn modelId="{74A45497-F85B-4DFB-9CAD-97708AE0DDC1}" type="presParOf" srcId="{4F23A862-D94C-4179-9D42-EE63511DE980}" destId="{510987B9-D760-4871-A146-41FDB0F3FE1C}" srcOrd="7" destOrd="0" presId="urn:microsoft.com/office/officeart/2005/8/layout/list1"/>
    <dgm:cxn modelId="{0A4C4C13-8505-47BB-8F0C-877595CF2B32}" type="presParOf" srcId="{4F23A862-D94C-4179-9D42-EE63511DE980}" destId="{BBA19624-3361-4BD2-93CD-750B1F8B1C19}" srcOrd="8" destOrd="0" presId="urn:microsoft.com/office/officeart/2005/8/layout/list1"/>
    <dgm:cxn modelId="{BD4A30C3-86DB-449C-88A2-B2C80F4BFBAF}" type="presParOf" srcId="{BBA19624-3361-4BD2-93CD-750B1F8B1C19}" destId="{9C97D886-AF3C-451C-AF69-CBD1054E211B}" srcOrd="0" destOrd="0" presId="urn:microsoft.com/office/officeart/2005/8/layout/list1"/>
    <dgm:cxn modelId="{02915882-8E12-429D-B817-223EDC7E5D6D}" type="presParOf" srcId="{BBA19624-3361-4BD2-93CD-750B1F8B1C19}" destId="{BDF8A300-93D5-419F-8484-24DB23E318CF}" srcOrd="1" destOrd="0" presId="urn:microsoft.com/office/officeart/2005/8/layout/list1"/>
    <dgm:cxn modelId="{2149B912-5739-42A2-A8EF-D0D3049C9E27}" type="presParOf" srcId="{4F23A862-D94C-4179-9D42-EE63511DE980}" destId="{2A0084C5-9CD0-4CDD-B877-3E864606F4B2}" srcOrd="9" destOrd="0" presId="urn:microsoft.com/office/officeart/2005/8/layout/list1"/>
    <dgm:cxn modelId="{7073CFD5-C592-43E8-8E52-410EA550D6C7}" type="presParOf" srcId="{4F23A862-D94C-4179-9D42-EE63511DE980}" destId="{B1732F05-2C83-4508-880F-1C30BA0CA1DB}" srcOrd="10" destOrd="0" presId="urn:microsoft.com/office/officeart/2005/8/layout/list1"/>
    <dgm:cxn modelId="{9F1D49B8-89BC-4D4E-A951-DB758807F81B}" type="presParOf" srcId="{4F23A862-D94C-4179-9D42-EE63511DE980}" destId="{DB0AE54D-24AC-4B1F-94B5-AD8D26E5F044}" srcOrd="11" destOrd="0" presId="urn:microsoft.com/office/officeart/2005/8/layout/list1"/>
    <dgm:cxn modelId="{57ABB9C4-0EC7-48A6-8BC1-2FE5307A373C}" type="presParOf" srcId="{4F23A862-D94C-4179-9D42-EE63511DE980}" destId="{B532A79C-DB51-4152-93A5-93EB78277E85}" srcOrd="12" destOrd="0" presId="urn:microsoft.com/office/officeart/2005/8/layout/list1"/>
    <dgm:cxn modelId="{D897715E-CF01-4D6C-9964-1D4BCE50609A}" type="presParOf" srcId="{B532A79C-DB51-4152-93A5-93EB78277E85}" destId="{E4A52184-13B9-42F5-A66C-368AE7EE42D3}" srcOrd="0" destOrd="0" presId="urn:microsoft.com/office/officeart/2005/8/layout/list1"/>
    <dgm:cxn modelId="{5D0FE051-FE13-4A08-8AAA-435DFFD20E91}" type="presParOf" srcId="{B532A79C-DB51-4152-93A5-93EB78277E85}" destId="{B3B42DE8-DB8D-401B-9D59-4040BCE1D7DD}" srcOrd="1" destOrd="0" presId="urn:microsoft.com/office/officeart/2005/8/layout/list1"/>
    <dgm:cxn modelId="{A8CA568F-59CE-45EB-B752-22F6C065023C}" type="presParOf" srcId="{4F23A862-D94C-4179-9D42-EE63511DE980}" destId="{268C0987-0919-4321-B2B4-2D1B511AE337}" srcOrd="13" destOrd="0" presId="urn:microsoft.com/office/officeart/2005/8/layout/list1"/>
    <dgm:cxn modelId="{483AD40A-90E0-492B-B6BB-DADE82EAB286}" type="presParOf" srcId="{4F23A862-D94C-4179-9D42-EE63511DE980}" destId="{534344D2-8F9E-4107-91D6-904ACCAC3E0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F148E-3FD1-415A-BFC5-62D1031081EB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F2B4623E-8160-41DC-920E-1327AF7EAD64}">
      <dgm:prSet phldrT="[Text]" custT="1"/>
      <dgm:spPr/>
      <dgm:t>
        <a:bodyPr/>
        <a:lstStyle/>
        <a:p>
          <a:endParaRPr lang="en-MY" sz="28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MY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</a:t>
          </a:r>
          <a:endParaRPr lang="en-MY" sz="2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6C1713-6F5A-4E96-8709-06E497B55F77}" type="parTrans" cxnId="{E10450C9-19E3-4A31-B393-9F8B829EC9A4}">
      <dgm:prSet/>
      <dgm:spPr/>
      <dgm:t>
        <a:bodyPr/>
        <a:lstStyle/>
        <a:p>
          <a:endParaRPr lang="en-MY"/>
        </a:p>
      </dgm:t>
    </dgm:pt>
    <dgm:pt modelId="{FD39D290-A221-4809-9FCE-49E6BDA2A606}" type="sibTrans" cxnId="{E10450C9-19E3-4A31-B393-9F8B829EC9A4}">
      <dgm:prSet/>
      <dgm:spPr/>
      <dgm:t>
        <a:bodyPr/>
        <a:lstStyle/>
        <a:p>
          <a:endParaRPr lang="en-MY"/>
        </a:p>
      </dgm:t>
    </dgm:pt>
    <dgm:pt modelId="{0D285A06-08A6-4D89-A097-28D779AF5ADA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MY" sz="2800" dirty="0" err="1" smtClean="0"/>
            <a:t>Kritikal</a:t>
          </a:r>
          <a:endParaRPr lang="en-MY" sz="2800" dirty="0"/>
        </a:p>
      </dgm:t>
    </dgm:pt>
    <dgm:pt modelId="{B551072F-7B25-4025-A273-B15541112AE1}" type="parTrans" cxnId="{16080C2F-6C12-4D14-B574-E99FFC488ACA}">
      <dgm:prSet/>
      <dgm:spPr/>
      <dgm:t>
        <a:bodyPr/>
        <a:lstStyle/>
        <a:p>
          <a:endParaRPr lang="en-MY"/>
        </a:p>
      </dgm:t>
    </dgm:pt>
    <dgm:pt modelId="{1D7D4821-E257-46C1-A6EF-A1FBDBAACC03}" type="sibTrans" cxnId="{16080C2F-6C12-4D14-B574-E99FFC488ACA}">
      <dgm:prSet/>
      <dgm:spPr/>
      <dgm:t>
        <a:bodyPr/>
        <a:lstStyle/>
        <a:p>
          <a:endParaRPr lang="en-MY"/>
        </a:p>
      </dgm:t>
    </dgm:pt>
    <dgm:pt modelId="{18F099AF-0FAC-4F4E-A69A-46B546C1BD88}">
      <dgm:prSet phldrT="[Text]" custT="1"/>
      <dgm:spPr/>
      <dgm:t>
        <a:bodyPr/>
        <a:lstStyle/>
        <a:p>
          <a:endParaRPr lang="en-MY" sz="32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MY" sz="3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</a:t>
          </a:r>
          <a:endParaRPr lang="en-MY" sz="3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B63DA9B-C9B4-4EBC-ACE3-6A9FCA0EF719}" type="parTrans" cxnId="{7C071C48-F297-42A8-AF03-597BD017DF3B}">
      <dgm:prSet/>
      <dgm:spPr/>
      <dgm:t>
        <a:bodyPr/>
        <a:lstStyle/>
        <a:p>
          <a:endParaRPr lang="en-MY"/>
        </a:p>
      </dgm:t>
    </dgm:pt>
    <dgm:pt modelId="{CE6CE2DF-211F-44FD-B301-83831B94C6CD}" type="sibTrans" cxnId="{7C071C48-F297-42A8-AF03-597BD017DF3B}">
      <dgm:prSet/>
      <dgm:spPr/>
      <dgm:t>
        <a:bodyPr/>
        <a:lstStyle/>
        <a:p>
          <a:endParaRPr lang="en-MY"/>
        </a:p>
      </dgm:t>
    </dgm:pt>
    <dgm:pt modelId="{61F7B03C-745F-4CAC-ADB9-ECF1D7E8D4E5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MY" sz="2800" dirty="0" smtClean="0"/>
            <a:t>Semi </a:t>
          </a:r>
          <a:r>
            <a:rPr lang="en-MY" sz="2800" dirty="0" err="1" smtClean="0"/>
            <a:t>Kritikal</a:t>
          </a:r>
          <a:endParaRPr lang="en-MY" sz="2800" dirty="0"/>
        </a:p>
      </dgm:t>
    </dgm:pt>
    <dgm:pt modelId="{64A969EC-AE06-44F2-AF74-0018CEF7EC7A}" type="parTrans" cxnId="{7C338B66-B5D6-4D17-8CE5-F2E37AE3B16C}">
      <dgm:prSet/>
      <dgm:spPr/>
      <dgm:t>
        <a:bodyPr/>
        <a:lstStyle/>
        <a:p>
          <a:endParaRPr lang="en-MY"/>
        </a:p>
      </dgm:t>
    </dgm:pt>
    <dgm:pt modelId="{15F298D9-A9DC-4552-B2E1-39EDCB192E91}" type="sibTrans" cxnId="{7C338B66-B5D6-4D17-8CE5-F2E37AE3B16C}">
      <dgm:prSet/>
      <dgm:spPr/>
      <dgm:t>
        <a:bodyPr/>
        <a:lstStyle/>
        <a:p>
          <a:endParaRPr lang="en-MY"/>
        </a:p>
      </dgm:t>
    </dgm:pt>
    <dgm:pt modelId="{588E54FA-2CE3-4FE8-8175-08D46B827193}">
      <dgm:prSet phldrT="[Text]" custT="1"/>
      <dgm:spPr/>
      <dgm:t>
        <a:bodyPr/>
        <a:lstStyle/>
        <a:p>
          <a:r>
            <a:rPr lang="en-MY" sz="3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endParaRPr lang="en-MY" sz="3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A24523-040D-47FA-9FC8-299644879FEB}" type="parTrans" cxnId="{8E7E27C4-45DE-42BF-8DE3-20C0075616D0}">
      <dgm:prSet/>
      <dgm:spPr/>
      <dgm:t>
        <a:bodyPr/>
        <a:lstStyle/>
        <a:p>
          <a:endParaRPr lang="en-MY"/>
        </a:p>
      </dgm:t>
    </dgm:pt>
    <dgm:pt modelId="{B3DC2AD1-7ECC-41F5-A779-47FD0E7B3A5C}" type="sibTrans" cxnId="{8E7E27C4-45DE-42BF-8DE3-20C0075616D0}">
      <dgm:prSet/>
      <dgm:spPr/>
      <dgm:t>
        <a:bodyPr/>
        <a:lstStyle/>
        <a:p>
          <a:endParaRPr lang="en-MY"/>
        </a:p>
      </dgm:t>
    </dgm:pt>
    <dgm:pt modelId="{3BFE92CE-4F48-470B-AF6C-ABCA627F1F3B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MY" sz="2800" dirty="0" err="1" smtClean="0"/>
            <a:t>Tidak</a:t>
          </a:r>
          <a:r>
            <a:rPr lang="en-MY" sz="2800" dirty="0" smtClean="0"/>
            <a:t> </a:t>
          </a:r>
          <a:r>
            <a:rPr lang="en-MY" sz="2800" dirty="0" err="1" smtClean="0"/>
            <a:t>Kritikal</a:t>
          </a:r>
          <a:endParaRPr lang="en-MY" sz="2800" dirty="0"/>
        </a:p>
      </dgm:t>
    </dgm:pt>
    <dgm:pt modelId="{C6EC8B0C-F4E6-4A03-A70C-42FFBD17069C}" type="parTrans" cxnId="{A19B0CC7-860A-484A-B3B6-2CD8A49767B8}">
      <dgm:prSet/>
      <dgm:spPr/>
      <dgm:t>
        <a:bodyPr/>
        <a:lstStyle/>
        <a:p>
          <a:endParaRPr lang="en-MY"/>
        </a:p>
      </dgm:t>
    </dgm:pt>
    <dgm:pt modelId="{F82975CD-1D8B-4384-9D6A-45937D33D674}" type="sibTrans" cxnId="{A19B0CC7-860A-484A-B3B6-2CD8A49767B8}">
      <dgm:prSet/>
      <dgm:spPr/>
      <dgm:t>
        <a:bodyPr/>
        <a:lstStyle/>
        <a:p>
          <a:endParaRPr lang="en-MY"/>
        </a:p>
      </dgm:t>
    </dgm:pt>
    <dgm:pt modelId="{76B137FA-5BFE-48CA-8609-DA63D6CDDBAA}" type="pres">
      <dgm:prSet presAssocID="{4A2F148E-3FD1-415A-BFC5-62D1031081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66F467FC-00AF-43EA-A666-946C88D2130F}" type="pres">
      <dgm:prSet presAssocID="{F2B4623E-8160-41DC-920E-1327AF7EAD64}" presName="composite" presStyleCnt="0"/>
      <dgm:spPr/>
    </dgm:pt>
    <dgm:pt modelId="{9B3B836F-0073-4252-A0AC-9172256CA546}" type="pres">
      <dgm:prSet presAssocID="{F2B4623E-8160-41DC-920E-1327AF7EAD64}" presName="parentText" presStyleLbl="alignNode1" presStyleIdx="0" presStyleCnt="3" custScaleX="12449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EEE296C-38AC-4F21-8F30-873654008D19}" type="pres">
      <dgm:prSet presAssocID="{F2B4623E-8160-41DC-920E-1327AF7EAD64}" presName="descendantText" presStyleLbl="alignAcc1" presStyleIdx="0" presStyleCnt="3" custScaleX="88259" custLinFactNeighborX="-558" custLinFactNeighborY="1722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D4DDD2F-CB69-47B5-A53C-B0E12563AD0D}" type="pres">
      <dgm:prSet presAssocID="{FD39D290-A221-4809-9FCE-49E6BDA2A606}" presName="sp" presStyleCnt="0"/>
      <dgm:spPr/>
    </dgm:pt>
    <dgm:pt modelId="{F430105D-39A2-47C7-A255-7D4978102543}" type="pres">
      <dgm:prSet presAssocID="{18F099AF-0FAC-4F4E-A69A-46B546C1BD88}" presName="composite" presStyleCnt="0"/>
      <dgm:spPr/>
    </dgm:pt>
    <dgm:pt modelId="{D3E0C161-8A8D-4ECD-AD4F-830225F23681}" type="pres">
      <dgm:prSet presAssocID="{18F099AF-0FAC-4F4E-A69A-46B546C1BD88}" presName="parentText" presStyleLbl="alignNode1" presStyleIdx="1" presStyleCnt="3" custScaleX="1275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5D8DBF0-AED6-457C-AD93-F4470D724463}" type="pres">
      <dgm:prSet presAssocID="{18F099AF-0FAC-4F4E-A69A-46B546C1BD88}" presName="descendantText" presStyleLbl="alignAcc1" presStyleIdx="1" presStyleCnt="3" custScaleX="8834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A40FEA-83DD-461B-AC95-3395FD6902AD}" type="pres">
      <dgm:prSet presAssocID="{CE6CE2DF-211F-44FD-B301-83831B94C6CD}" presName="sp" presStyleCnt="0"/>
      <dgm:spPr/>
    </dgm:pt>
    <dgm:pt modelId="{BFB62B0C-2A49-4986-976D-9D68E6C69208}" type="pres">
      <dgm:prSet presAssocID="{588E54FA-2CE3-4FE8-8175-08D46B827193}" presName="composite" presStyleCnt="0"/>
      <dgm:spPr/>
    </dgm:pt>
    <dgm:pt modelId="{3119B62A-644E-410D-8EE2-115D71F9B805}" type="pres">
      <dgm:prSet presAssocID="{588E54FA-2CE3-4FE8-8175-08D46B827193}" presName="parentText" presStyleLbl="alignNode1" presStyleIdx="2" presStyleCnt="3" custScaleX="124538" custLinFactNeighborX="4751" custLinFactNeighborY="-148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50594EB-A5D0-42E3-8CC6-95A0A9C5E822}" type="pres">
      <dgm:prSet presAssocID="{588E54FA-2CE3-4FE8-8175-08D46B827193}" presName="descendantText" presStyleLbl="alignAcc1" presStyleIdx="2" presStyleCnt="3" custScaleX="8834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E7E27C4-45DE-42BF-8DE3-20C0075616D0}" srcId="{4A2F148E-3FD1-415A-BFC5-62D1031081EB}" destId="{588E54FA-2CE3-4FE8-8175-08D46B827193}" srcOrd="2" destOrd="0" parTransId="{FFA24523-040D-47FA-9FC8-299644879FEB}" sibTransId="{B3DC2AD1-7ECC-41F5-A779-47FD0E7B3A5C}"/>
    <dgm:cxn modelId="{0511C442-EA93-4CA0-A06C-D6804EB0475B}" type="presOf" srcId="{18F099AF-0FAC-4F4E-A69A-46B546C1BD88}" destId="{D3E0C161-8A8D-4ECD-AD4F-830225F23681}" srcOrd="0" destOrd="0" presId="urn:microsoft.com/office/officeart/2005/8/layout/chevron2"/>
    <dgm:cxn modelId="{586E6B34-226D-467F-8809-28AC27C99968}" type="presOf" srcId="{4A2F148E-3FD1-415A-BFC5-62D1031081EB}" destId="{76B137FA-5BFE-48CA-8609-DA63D6CDDBAA}" srcOrd="0" destOrd="0" presId="urn:microsoft.com/office/officeart/2005/8/layout/chevron2"/>
    <dgm:cxn modelId="{16080C2F-6C12-4D14-B574-E99FFC488ACA}" srcId="{F2B4623E-8160-41DC-920E-1327AF7EAD64}" destId="{0D285A06-08A6-4D89-A097-28D779AF5ADA}" srcOrd="0" destOrd="0" parTransId="{B551072F-7B25-4025-A273-B15541112AE1}" sibTransId="{1D7D4821-E257-46C1-A6EF-A1FBDBAACC03}"/>
    <dgm:cxn modelId="{B8DD386C-601F-49E3-BE4B-2A424BB3D98C}" type="presOf" srcId="{3BFE92CE-4F48-470B-AF6C-ABCA627F1F3B}" destId="{050594EB-A5D0-42E3-8CC6-95A0A9C5E822}" srcOrd="0" destOrd="0" presId="urn:microsoft.com/office/officeart/2005/8/layout/chevron2"/>
    <dgm:cxn modelId="{86177FAF-5A96-4CAD-982D-0E36DCAE45D4}" type="presOf" srcId="{F2B4623E-8160-41DC-920E-1327AF7EAD64}" destId="{9B3B836F-0073-4252-A0AC-9172256CA546}" srcOrd="0" destOrd="0" presId="urn:microsoft.com/office/officeart/2005/8/layout/chevron2"/>
    <dgm:cxn modelId="{E10450C9-19E3-4A31-B393-9F8B829EC9A4}" srcId="{4A2F148E-3FD1-415A-BFC5-62D1031081EB}" destId="{F2B4623E-8160-41DC-920E-1327AF7EAD64}" srcOrd="0" destOrd="0" parTransId="{A06C1713-6F5A-4E96-8709-06E497B55F77}" sibTransId="{FD39D290-A221-4809-9FCE-49E6BDA2A606}"/>
    <dgm:cxn modelId="{A19B0CC7-860A-484A-B3B6-2CD8A49767B8}" srcId="{588E54FA-2CE3-4FE8-8175-08D46B827193}" destId="{3BFE92CE-4F48-470B-AF6C-ABCA627F1F3B}" srcOrd="0" destOrd="0" parTransId="{C6EC8B0C-F4E6-4A03-A70C-42FFBD17069C}" sibTransId="{F82975CD-1D8B-4384-9D6A-45937D33D674}"/>
    <dgm:cxn modelId="{7C338B66-B5D6-4D17-8CE5-F2E37AE3B16C}" srcId="{18F099AF-0FAC-4F4E-A69A-46B546C1BD88}" destId="{61F7B03C-745F-4CAC-ADB9-ECF1D7E8D4E5}" srcOrd="0" destOrd="0" parTransId="{64A969EC-AE06-44F2-AF74-0018CEF7EC7A}" sibTransId="{15F298D9-A9DC-4552-B2E1-39EDCB192E91}"/>
    <dgm:cxn modelId="{86E64EA8-088C-4FF0-8027-501DB621777F}" type="presOf" srcId="{61F7B03C-745F-4CAC-ADB9-ECF1D7E8D4E5}" destId="{E5D8DBF0-AED6-457C-AD93-F4470D724463}" srcOrd="0" destOrd="0" presId="urn:microsoft.com/office/officeart/2005/8/layout/chevron2"/>
    <dgm:cxn modelId="{CD95E49E-2B8F-4024-A11B-FE2BD9025608}" type="presOf" srcId="{0D285A06-08A6-4D89-A097-28D779AF5ADA}" destId="{8EEE296C-38AC-4F21-8F30-873654008D19}" srcOrd="0" destOrd="0" presId="urn:microsoft.com/office/officeart/2005/8/layout/chevron2"/>
    <dgm:cxn modelId="{9FEAD4F0-90E2-44BB-B0BD-82EB8A9EAB59}" type="presOf" srcId="{588E54FA-2CE3-4FE8-8175-08D46B827193}" destId="{3119B62A-644E-410D-8EE2-115D71F9B805}" srcOrd="0" destOrd="0" presId="urn:microsoft.com/office/officeart/2005/8/layout/chevron2"/>
    <dgm:cxn modelId="{7C071C48-F297-42A8-AF03-597BD017DF3B}" srcId="{4A2F148E-3FD1-415A-BFC5-62D1031081EB}" destId="{18F099AF-0FAC-4F4E-A69A-46B546C1BD88}" srcOrd="1" destOrd="0" parTransId="{EB63DA9B-C9B4-4EBC-ACE3-6A9FCA0EF719}" sibTransId="{CE6CE2DF-211F-44FD-B301-83831B94C6CD}"/>
    <dgm:cxn modelId="{B9F52380-7C45-4018-B514-6AB1694BC9D1}" type="presParOf" srcId="{76B137FA-5BFE-48CA-8609-DA63D6CDDBAA}" destId="{66F467FC-00AF-43EA-A666-946C88D2130F}" srcOrd="0" destOrd="0" presId="urn:microsoft.com/office/officeart/2005/8/layout/chevron2"/>
    <dgm:cxn modelId="{A858CAD9-CFFE-445C-BA69-7C07B51211CC}" type="presParOf" srcId="{66F467FC-00AF-43EA-A666-946C88D2130F}" destId="{9B3B836F-0073-4252-A0AC-9172256CA546}" srcOrd="0" destOrd="0" presId="urn:microsoft.com/office/officeart/2005/8/layout/chevron2"/>
    <dgm:cxn modelId="{FD810DCA-8E9A-4A2E-8ED3-688DB7C795D6}" type="presParOf" srcId="{66F467FC-00AF-43EA-A666-946C88D2130F}" destId="{8EEE296C-38AC-4F21-8F30-873654008D19}" srcOrd="1" destOrd="0" presId="urn:microsoft.com/office/officeart/2005/8/layout/chevron2"/>
    <dgm:cxn modelId="{E94863C4-C439-4179-AC0F-D262247D6D47}" type="presParOf" srcId="{76B137FA-5BFE-48CA-8609-DA63D6CDDBAA}" destId="{2D4DDD2F-CB69-47B5-A53C-B0E12563AD0D}" srcOrd="1" destOrd="0" presId="urn:microsoft.com/office/officeart/2005/8/layout/chevron2"/>
    <dgm:cxn modelId="{999C68FC-0FE8-4FAF-8809-FA7F4283122B}" type="presParOf" srcId="{76B137FA-5BFE-48CA-8609-DA63D6CDDBAA}" destId="{F430105D-39A2-47C7-A255-7D4978102543}" srcOrd="2" destOrd="0" presId="urn:microsoft.com/office/officeart/2005/8/layout/chevron2"/>
    <dgm:cxn modelId="{94862BBC-7823-4293-A328-F7636B8C06AF}" type="presParOf" srcId="{F430105D-39A2-47C7-A255-7D4978102543}" destId="{D3E0C161-8A8D-4ECD-AD4F-830225F23681}" srcOrd="0" destOrd="0" presId="urn:microsoft.com/office/officeart/2005/8/layout/chevron2"/>
    <dgm:cxn modelId="{377699C0-CCF9-4248-A70D-3964140F4A61}" type="presParOf" srcId="{F430105D-39A2-47C7-A255-7D4978102543}" destId="{E5D8DBF0-AED6-457C-AD93-F4470D724463}" srcOrd="1" destOrd="0" presId="urn:microsoft.com/office/officeart/2005/8/layout/chevron2"/>
    <dgm:cxn modelId="{B86160CB-164D-48FF-A072-4E86D899B464}" type="presParOf" srcId="{76B137FA-5BFE-48CA-8609-DA63D6CDDBAA}" destId="{5DA40FEA-83DD-461B-AC95-3395FD6902AD}" srcOrd="3" destOrd="0" presId="urn:microsoft.com/office/officeart/2005/8/layout/chevron2"/>
    <dgm:cxn modelId="{CCC1F8CA-A0A4-43E2-9502-CA540DB5C25F}" type="presParOf" srcId="{76B137FA-5BFE-48CA-8609-DA63D6CDDBAA}" destId="{BFB62B0C-2A49-4986-976D-9D68E6C69208}" srcOrd="4" destOrd="0" presId="urn:microsoft.com/office/officeart/2005/8/layout/chevron2"/>
    <dgm:cxn modelId="{4257F4DC-F07B-420F-8948-508A856F26D1}" type="presParOf" srcId="{BFB62B0C-2A49-4986-976D-9D68E6C69208}" destId="{3119B62A-644E-410D-8EE2-115D71F9B805}" srcOrd="0" destOrd="0" presId="urn:microsoft.com/office/officeart/2005/8/layout/chevron2"/>
    <dgm:cxn modelId="{A662AB4A-FB72-46AC-867C-ED949FD0E12E}" type="presParOf" srcId="{BFB62B0C-2A49-4986-976D-9D68E6C69208}" destId="{050594EB-A5D0-42E3-8CC6-95A0A9C5E8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A9BCF-9B1B-448A-8A51-6A112BE2FBC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650CE8-358B-4743-8355-20A31F55208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Ujian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potensi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Autoklaf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95712FD-0352-4506-A003-60F59F1BA6A4}" type="parTrans" cxnId="{B0670B19-2EDC-4B91-8315-387D5471D590}">
      <dgm:prSet/>
      <dgm:spPr/>
      <dgm:t>
        <a:bodyPr/>
        <a:lstStyle/>
        <a:p>
          <a:endParaRPr lang="en-US"/>
        </a:p>
      </dgm:t>
    </dgm:pt>
    <dgm:pt modelId="{DF167AD5-E6BC-4204-8F6D-9B45990CD2A8}" type="sibTrans" cxnId="{B0670B19-2EDC-4B91-8315-387D5471D590}">
      <dgm:prSet/>
      <dgm:spPr/>
      <dgm:t>
        <a:bodyPr/>
        <a:lstStyle/>
        <a:p>
          <a:endParaRPr lang="en-US"/>
        </a:p>
      </dgm:t>
    </dgm:pt>
    <dgm:pt modelId="{E78C74F9-8EED-4BA0-AEFF-539605808195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Air Removal and Steam Penetration Test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FC7C128-864E-4A06-A003-F85E6256F21B}" type="parTrans" cxnId="{5F9CB5A4-E21C-4B87-BFAA-F0175D44574B}">
      <dgm:prSet/>
      <dgm:spPr>
        <a:ln w="28575"/>
      </dgm:spPr>
      <dgm:t>
        <a:bodyPr/>
        <a:lstStyle/>
        <a:p>
          <a:endParaRPr lang="en-US"/>
        </a:p>
      </dgm:t>
    </dgm:pt>
    <dgm:pt modelId="{E58BD793-5CC5-4B24-BA97-166D02B26E66}" type="sibTrans" cxnId="{5F9CB5A4-E21C-4B87-BFAA-F0175D44574B}">
      <dgm:prSet/>
      <dgm:spPr/>
      <dgm:t>
        <a:bodyPr/>
        <a:lstStyle/>
        <a:p>
          <a:endParaRPr lang="en-US"/>
        </a:p>
      </dgm:t>
    </dgm:pt>
    <dgm:pt modelId="{4195FAF1-64D4-42B7-8C37-33B5D01B48EA}">
      <dgm:prSet phldrT="[Text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Hollow load Test (Helix)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CB24AA2-27BB-4BF7-AAB5-C04E896CD9E1}" type="parTrans" cxnId="{2E8F7E1C-01DE-4DA6-B205-A4F59265E5C2}">
      <dgm:prSet/>
      <dgm:spPr>
        <a:ln w="28575"/>
      </dgm:spPr>
      <dgm:t>
        <a:bodyPr/>
        <a:lstStyle/>
        <a:p>
          <a:endParaRPr lang="en-US"/>
        </a:p>
      </dgm:t>
    </dgm:pt>
    <dgm:pt modelId="{1CC2ED10-B800-4C7E-B8D1-00A00EBD0E95}" type="sibTrans" cxnId="{2E8F7E1C-01DE-4DA6-B205-A4F59265E5C2}">
      <dgm:prSet/>
      <dgm:spPr/>
      <dgm:t>
        <a:bodyPr/>
        <a:lstStyle/>
        <a:p>
          <a:endParaRPr lang="en-US"/>
        </a:p>
      </dgm:t>
    </dgm:pt>
    <dgm:pt modelId="{99EB4BE2-172A-471F-A96C-05FBEC673DF9}">
      <dgm:prSet phldrT="[Text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Ujian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Bowie Dick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653D21-D296-46DC-B3AE-DAABC0CD73BA}" type="parTrans" cxnId="{8ADF0C9B-B0FE-4C82-9E80-A95B7508C714}">
      <dgm:prSet/>
      <dgm:spPr>
        <a:ln w="28575"/>
      </dgm:spPr>
      <dgm:t>
        <a:bodyPr/>
        <a:lstStyle/>
        <a:p>
          <a:endParaRPr lang="en-US"/>
        </a:p>
      </dgm:t>
    </dgm:pt>
    <dgm:pt modelId="{6885C0DB-8B05-46E7-A3A7-BA8A5E6A9BBE}" type="sibTrans" cxnId="{8ADF0C9B-B0FE-4C82-9E80-A95B7508C714}">
      <dgm:prSet/>
      <dgm:spPr/>
      <dgm:t>
        <a:bodyPr/>
        <a:lstStyle/>
        <a:p>
          <a:endParaRPr lang="en-US"/>
        </a:p>
      </dgm:t>
    </dgm:pt>
    <dgm:pt modelId="{F1EBF7B5-1C28-402B-AA4D-53BF869303E4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Ujian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Biologikal</a:t>
          </a:r>
          <a:endParaRPr lang="en-US" sz="2400" dirty="0">
            <a:solidFill>
              <a:schemeClr val="tx1"/>
            </a:solidFill>
          </a:endParaRPr>
        </a:p>
      </dgm:t>
    </dgm:pt>
    <dgm:pt modelId="{10FE22CB-B0FC-4D3D-9EC0-DA7742FA2F7D}" type="parTrans" cxnId="{40697E05-C1CF-4888-A5DB-CE5CD2CA15B9}">
      <dgm:prSet/>
      <dgm:spPr>
        <a:ln w="28575"/>
      </dgm:spPr>
      <dgm:t>
        <a:bodyPr/>
        <a:lstStyle/>
        <a:p>
          <a:endParaRPr lang="en-US"/>
        </a:p>
      </dgm:t>
    </dgm:pt>
    <dgm:pt modelId="{4843985F-B37C-4B22-B9F6-14FB4BFB75E9}" type="sibTrans" cxnId="{40697E05-C1CF-4888-A5DB-CE5CD2CA15B9}">
      <dgm:prSet/>
      <dgm:spPr/>
      <dgm:t>
        <a:bodyPr/>
        <a:lstStyle/>
        <a:p>
          <a:endParaRPr lang="en-US"/>
        </a:p>
      </dgm:t>
    </dgm:pt>
    <dgm:pt modelId="{81736B14-0ABA-4D41-8320-E27FB4A15D99}" type="pres">
      <dgm:prSet presAssocID="{952A9BCF-9B1B-448A-8A51-6A112BE2FBC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314E2209-D823-42EE-A4AB-6FE5BFCD1975}" type="pres">
      <dgm:prSet presAssocID="{83650CE8-358B-4743-8355-20A31F55208C}" presName="root1" presStyleCnt="0"/>
      <dgm:spPr/>
    </dgm:pt>
    <dgm:pt modelId="{ED886673-2414-4981-8ECA-657C1EDFADAF}" type="pres">
      <dgm:prSet presAssocID="{83650CE8-358B-4743-8355-20A31F55208C}" presName="LevelOneTextNode" presStyleLbl="node0" presStyleIdx="0" presStyleCnt="1" custScaleX="174878" custScaleY="166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FEC530-E32D-4513-AC93-2C7922E87B73}" type="pres">
      <dgm:prSet presAssocID="{83650CE8-358B-4743-8355-20A31F55208C}" presName="level2hierChild" presStyleCnt="0"/>
      <dgm:spPr/>
    </dgm:pt>
    <dgm:pt modelId="{CEE55BEA-B0D1-4B86-92D9-15896DB3AF6C}" type="pres">
      <dgm:prSet presAssocID="{5FC7C128-864E-4A06-A003-F85E6256F21B}" presName="conn2-1" presStyleLbl="parChTrans1D2" presStyleIdx="0" presStyleCnt="2"/>
      <dgm:spPr/>
      <dgm:t>
        <a:bodyPr/>
        <a:lstStyle/>
        <a:p>
          <a:endParaRPr lang="en-MY"/>
        </a:p>
      </dgm:t>
    </dgm:pt>
    <dgm:pt modelId="{BD9CD824-BF98-4C27-83C6-0240B8D12839}" type="pres">
      <dgm:prSet presAssocID="{5FC7C128-864E-4A06-A003-F85E6256F21B}" presName="connTx" presStyleLbl="parChTrans1D2" presStyleIdx="0" presStyleCnt="2"/>
      <dgm:spPr/>
      <dgm:t>
        <a:bodyPr/>
        <a:lstStyle/>
        <a:p>
          <a:endParaRPr lang="en-MY"/>
        </a:p>
      </dgm:t>
    </dgm:pt>
    <dgm:pt modelId="{90ED62DA-803D-4E90-B999-25616A20241F}" type="pres">
      <dgm:prSet presAssocID="{E78C74F9-8EED-4BA0-AEFF-539605808195}" presName="root2" presStyleCnt="0"/>
      <dgm:spPr/>
    </dgm:pt>
    <dgm:pt modelId="{91D1382C-FB64-4E3C-86BE-A29FC08B925B}" type="pres">
      <dgm:prSet presAssocID="{E78C74F9-8EED-4BA0-AEFF-539605808195}" presName="LevelTwoTextNode" presStyleLbl="node2" presStyleIdx="0" presStyleCnt="2" custScaleX="151579" custScaleY="218770" custLinFactNeighborX="-2181" custLinFactNeighborY="-39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E5ECE0-9908-40F4-89DD-6B88E3628070}" type="pres">
      <dgm:prSet presAssocID="{E78C74F9-8EED-4BA0-AEFF-539605808195}" presName="level3hierChild" presStyleCnt="0"/>
      <dgm:spPr/>
    </dgm:pt>
    <dgm:pt modelId="{82D4C114-4B08-40FC-A2D1-8733A387255E}" type="pres">
      <dgm:prSet presAssocID="{1CB24AA2-27BB-4BF7-AAB5-C04E896CD9E1}" presName="conn2-1" presStyleLbl="parChTrans1D3" presStyleIdx="0" presStyleCnt="2"/>
      <dgm:spPr/>
      <dgm:t>
        <a:bodyPr/>
        <a:lstStyle/>
        <a:p>
          <a:endParaRPr lang="en-MY"/>
        </a:p>
      </dgm:t>
    </dgm:pt>
    <dgm:pt modelId="{BEFCA20A-E5E7-47AE-BAE9-CB62AE53D904}" type="pres">
      <dgm:prSet presAssocID="{1CB24AA2-27BB-4BF7-AAB5-C04E896CD9E1}" presName="connTx" presStyleLbl="parChTrans1D3" presStyleIdx="0" presStyleCnt="2"/>
      <dgm:spPr/>
      <dgm:t>
        <a:bodyPr/>
        <a:lstStyle/>
        <a:p>
          <a:endParaRPr lang="en-MY"/>
        </a:p>
      </dgm:t>
    </dgm:pt>
    <dgm:pt modelId="{CC32A33D-70AE-4446-88A6-2F8DF847344E}" type="pres">
      <dgm:prSet presAssocID="{4195FAF1-64D4-42B7-8C37-33B5D01B48EA}" presName="root2" presStyleCnt="0"/>
      <dgm:spPr/>
    </dgm:pt>
    <dgm:pt modelId="{A7578DC1-E623-41DF-893B-62A22E45C280}" type="pres">
      <dgm:prSet presAssocID="{4195FAF1-64D4-42B7-8C37-33B5D01B48EA}" presName="LevelTwoTextNode" presStyleLbl="node3" presStyleIdx="0" presStyleCnt="2" custScaleX="136316" custLinFactY="-50562" custLinFactNeighborX="291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F9D0C-BB39-4A48-8A1A-B8F3AF4F379D}" type="pres">
      <dgm:prSet presAssocID="{4195FAF1-64D4-42B7-8C37-33B5D01B48EA}" presName="level3hierChild" presStyleCnt="0"/>
      <dgm:spPr/>
    </dgm:pt>
    <dgm:pt modelId="{D910C36E-5D49-474B-9D29-CA5C138A9836}" type="pres">
      <dgm:prSet presAssocID="{BA653D21-D296-46DC-B3AE-DAABC0CD73BA}" presName="conn2-1" presStyleLbl="parChTrans1D3" presStyleIdx="1" presStyleCnt="2"/>
      <dgm:spPr/>
      <dgm:t>
        <a:bodyPr/>
        <a:lstStyle/>
        <a:p>
          <a:endParaRPr lang="en-MY"/>
        </a:p>
      </dgm:t>
    </dgm:pt>
    <dgm:pt modelId="{3FD69125-9558-46C8-AF7A-E79AE0CD02CC}" type="pres">
      <dgm:prSet presAssocID="{BA653D21-D296-46DC-B3AE-DAABC0CD73BA}" presName="connTx" presStyleLbl="parChTrans1D3" presStyleIdx="1" presStyleCnt="2"/>
      <dgm:spPr/>
      <dgm:t>
        <a:bodyPr/>
        <a:lstStyle/>
        <a:p>
          <a:endParaRPr lang="en-MY"/>
        </a:p>
      </dgm:t>
    </dgm:pt>
    <dgm:pt modelId="{48DDBD81-D815-4F7C-A9C0-7024208B70BD}" type="pres">
      <dgm:prSet presAssocID="{99EB4BE2-172A-471F-A96C-05FBEC673DF9}" presName="root2" presStyleCnt="0"/>
      <dgm:spPr/>
    </dgm:pt>
    <dgm:pt modelId="{6DBAB057-B8D9-4F69-ABB7-3935BB0995D9}" type="pres">
      <dgm:prSet presAssocID="{99EB4BE2-172A-471F-A96C-05FBEC673DF9}" presName="LevelTwoTextNode" presStyleLbl="node3" presStyleIdx="1" presStyleCnt="2" custScaleX="138752" custLinFactNeighborX="-6577" custLinFactNeighborY="90316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B3C12388-226F-497F-A913-18B617E23B07}" type="pres">
      <dgm:prSet presAssocID="{99EB4BE2-172A-471F-A96C-05FBEC673DF9}" presName="level3hierChild" presStyleCnt="0"/>
      <dgm:spPr/>
    </dgm:pt>
    <dgm:pt modelId="{12EE99AF-9173-4565-967C-36A86CBE9199}" type="pres">
      <dgm:prSet presAssocID="{10FE22CB-B0FC-4D3D-9EC0-DA7742FA2F7D}" presName="conn2-1" presStyleLbl="parChTrans1D2" presStyleIdx="1" presStyleCnt="2"/>
      <dgm:spPr/>
      <dgm:t>
        <a:bodyPr/>
        <a:lstStyle/>
        <a:p>
          <a:endParaRPr lang="en-MY"/>
        </a:p>
      </dgm:t>
    </dgm:pt>
    <dgm:pt modelId="{C26AE979-1216-405D-A853-ECFFDFB6CC90}" type="pres">
      <dgm:prSet presAssocID="{10FE22CB-B0FC-4D3D-9EC0-DA7742FA2F7D}" presName="connTx" presStyleLbl="parChTrans1D2" presStyleIdx="1" presStyleCnt="2"/>
      <dgm:spPr/>
      <dgm:t>
        <a:bodyPr/>
        <a:lstStyle/>
        <a:p>
          <a:endParaRPr lang="en-MY"/>
        </a:p>
      </dgm:t>
    </dgm:pt>
    <dgm:pt modelId="{8AF5F26A-02D9-43F8-8FCD-4EEF7C0E8D2A}" type="pres">
      <dgm:prSet presAssocID="{F1EBF7B5-1C28-402B-AA4D-53BF869303E4}" presName="root2" presStyleCnt="0"/>
      <dgm:spPr/>
    </dgm:pt>
    <dgm:pt modelId="{6AE72787-B454-4F51-A781-8251B587EF90}" type="pres">
      <dgm:prSet presAssocID="{F1EBF7B5-1C28-402B-AA4D-53BF869303E4}" presName="LevelTwoTextNode" presStyleLbl="node2" presStyleIdx="1" presStyleCnt="2" custScaleX="146486" custScaleY="170746" custLinFactY="25222" custLinFactNeighborX="-2181" custLinFactNeighborY="10000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66E2F2E-2ACA-425D-AD81-EEABD17656DA}" type="pres">
      <dgm:prSet presAssocID="{F1EBF7B5-1C28-402B-AA4D-53BF869303E4}" presName="level3hierChild" presStyleCnt="0"/>
      <dgm:spPr/>
    </dgm:pt>
  </dgm:ptLst>
  <dgm:cxnLst>
    <dgm:cxn modelId="{BE3F5576-86EC-4749-8010-8B8FD6A6B60A}" type="presOf" srcId="{99EB4BE2-172A-471F-A96C-05FBEC673DF9}" destId="{6DBAB057-B8D9-4F69-ABB7-3935BB0995D9}" srcOrd="0" destOrd="0" presId="urn:microsoft.com/office/officeart/2005/8/layout/hierarchy2"/>
    <dgm:cxn modelId="{A3BA3BA3-9DFD-4C47-8F76-5DAC62D536CB}" type="presOf" srcId="{BA653D21-D296-46DC-B3AE-DAABC0CD73BA}" destId="{D910C36E-5D49-474B-9D29-CA5C138A9836}" srcOrd="0" destOrd="0" presId="urn:microsoft.com/office/officeart/2005/8/layout/hierarchy2"/>
    <dgm:cxn modelId="{C2F38C6D-D2A3-48AA-A1E5-083536AC31C0}" type="presOf" srcId="{BA653D21-D296-46DC-B3AE-DAABC0CD73BA}" destId="{3FD69125-9558-46C8-AF7A-E79AE0CD02CC}" srcOrd="1" destOrd="0" presId="urn:microsoft.com/office/officeart/2005/8/layout/hierarchy2"/>
    <dgm:cxn modelId="{40697E05-C1CF-4888-A5DB-CE5CD2CA15B9}" srcId="{83650CE8-358B-4743-8355-20A31F55208C}" destId="{F1EBF7B5-1C28-402B-AA4D-53BF869303E4}" srcOrd="1" destOrd="0" parTransId="{10FE22CB-B0FC-4D3D-9EC0-DA7742FA2F7D}" sibTransId="{4843985F-B37C-4B22-B9F6-14FB4BFB75E9}"/>
    <dgm:cxn modelId="{4D4E3348-03EF-42F4-AF9D-974C3726897B}" type="presOf" srcId="{83650CE8-358B-4743-8355-20A31F55208C}" destId="{ED886673-2414-4981-8ECA-657C1EDFADAF}" srcOrd="0" destOrd="0" presId="urn:microsoft.com/office/officeart/2005/8/layout/hierarchy2"/>
    <dgm:cxn modelId="{5F9CB5A4-E21C-4B87-BFAA-F0175D44574B}" srcId="{83650CE8-358B-4743-8355-20A31F55208C}" destId="{E78C74F9-8EED-4BA0-AEFF-539605808195}" srcOrd="0" destOrd="0" parTransId="{5FC7C128-864E-4A06-A003-F85E6256F21B}" sibTransId="{E58BD793-5CC5-4B24-BA97-166D02B26E66}"/>
    <dgm:cxn modelId="{B0670B19-2EDC-4B91-8315-387D5471D590}" srcId="{952A9BCF-9B1B-448A-8A51-6A112BE2FBC1}" destId="{83650CE8-358B-4743-8355-20A31F55208C}" srcOrd="0" destOrd="0" parTransId="{D95712FD-0352-4506-A003-60F59F1BA6A4}" sibTransId="{DF167AD5-E6BC-4204-8F6D-9B45990CD2A8}"/>
    <dgm:cxn modelId="{5756C2D6-FF61-4ACB-B6B0-8EDADB4732F1}" type="presOf" srcId="{4195FAF1-64D4-42B7-8C37-33B5D01B48EA}" destId="{A7578DC1-E623-41DF-893B-62A22E45C280}" srcOrd="0" destOrd="0" presId="urn:microsoft.com/office/officeart/2005/8/layout/hierarchy2"/>
    <dgm:cxn modelId="{2E8F7E1C-01DE-4DA6-B205-A4F59265E5C2}" srcId="{E78C74F9-8EED-4BA0-AEFF-539605808195}" destId="{4195FAF1-64D4-42B7-8C37-33B5D01B48EA}" srcOrd="0" destOrd="0" parTransId="{1CB24AA2-27BB-4BF7-AAB5-C04E896CD9E1}" sibTransId="{1CC2ED10-B800-4C7E-B8D1-00A00EBD0E95}"/>
    <dgm:cxn modelId="{80E789DD-C71E-4B59-9294-DB43F2B12B95}" type="presOf" srcId="{952A9BCF-9B1B-448A-8A51-6A112BE2FBC1}" destId="{81736B14-0ABA-4D41-8320-E27FB4A15D99}" srcOrd="0" destOrd="0" presId="urn:microsoft.com/office/officeart/2005/8/layout/hierarchy2"/>
    <dgm:cxn modelId="{19207F39-5AED-44DF-BAD1-EE1516207279}" type="presOf" srcId="{1CB24AA2-27BB-4BF7-AAB5-C04E896CD9E1}" destId="{BEFCA20A-E5E7-47AE-BAE9-CB62AE53D904}" srcOrd="1" destOrd="0" presId="urn:microsoft.com/office/officeart/2005/8/layout/hierarchy2"/>
    <dgm:cxn modelId="{1F45B5BD-A829-4783-A7A7-5A5ADDC55585}" type="presOf" srcId="{10FE22CB-B0FC-4D3D-9EC0-DA7742FA2F7D}" destId="{12EE99AF-9173-4565-967C-36A86CBE9199}" srcOrd="0" destOrd="0" presId="urn:microsoft.com/office/officeart/2005/8/layout/hierarchy2"/>
    <dgm:cxn modelId="{10DBB030-B898-4E1D-85B5-69C88788CC8F}" type="presOf" srcId="{10FE22CB-B0FC-4D3D-9EC0-DA7742FA2F7D}" destId="{C26AE979-1216-405D-A853-ECFFDFB6CC90}" srcOrd="1" destOrd="0" presId="urn:microsoft.com/office/officeart/2005/8/layout/hierarchy2"/>
    <dgm:cxn modelId="{8ADF0C9B-B0FE-4C82-9E80-A95B7508C714}" srcId="{E78C74F9-8EED-4BA0-AEFF-539605808195}" destId="{99EB4BE2-172A-471F-A96C-05FBEC673DF9}" srcOrd="1" destOrd="0" parTransId="{BA653D21-D296-46DC-B3AE-DAABC0CD73BA}" sibTransId="{6885C0DB-8B05-46E7-A3A7-BA8A5E6A9BBE}"/>
    <dgm:cxn modelId="{7ABFC21B-EAAC-45DD-B09D-196870C8D276}" type="presOf" srcId="{E78C74F9-8EED-4BA0-AEFF-539605808195}" destId="{91D1382C-FB64-4E3C-86BE-A29FC08B925B}" srcOrd="0" destOrd="0" presId="urn:microsoft.com/office/officeart/2005/8/layout/hierarchy2"/>
    <dgm:cxn modelId="{F8C4248A-7352-4E6C-B89C-AF09F1507D04}" type="presOf" srcId="{5FC7C128-864E-4A06-A003-F85E6256F21B}" destId="{BD9CD824-BF98-4C27-83C6-0240B8D12839}" srcOrd="1" destOrd="0" presId="urn:microsoft.com/office/officeart/2005/8/layout/hierarchy2"/>
    <dgm:cxn modelId="{19765EE9-4A7B-414E-83F9-43DC362A895B}" type="presOf" srcId="{1CB24AA2-27BB-4BF7-AAB5-C04E896CD9E1}" destId="{82D4C114-4B08-40FC-A2D1-8733A387255E}" srcOrd="0" destOrd="0" presId="urn:microsoft.com/office/officeart/2005/8/layout/hierarchy2"/>
    <dgm:cxn modelId="{225DDE23-5475-413E-81BB-6D1AB89DD5FB}" type="presOf" srcId="{F1EBF7B5-1C28-402B-AA4D-53BF869303E4}" destId="{6AE72787-B454-4F51-A781-8251B587EF90}" srcOrd="0" destOrd="0" presId="urn:microsoft.com/office/officeart/2005/8/layout/hierarchy2"/>
    <dgm:cxn modelId="{0B4EA991-F3B9-4E8A-BB5B-C199AB0076C5}" type="presOf" srcId="{5FC7C128-864E-4A06-A003-F85E6256F21B}" destId="{CEE55BEA-B0D1-4B86-92D9-15896DB3AF6C}" srcOrd="0" destOrd="0" presId="urn:microsoft.com/office/officeart/2005/8/layout/hierarchy2"/>
    <dgm:cxn modelId="{4D4100DD-5929-4D3C-A380-1E5DBB2366A7}" type="presParOf" srcId="{81736B14-0ABA-4D41-8320-E27FB4A15D99}" destId="{314E2209-D823-42EE-A4AB-6FE5BFCD1975}" srcOrd="0" destOrd="0" presId="urn:microsoft.com/office/officeart/2005/8/layout/hierarchy2"/>
    <dgm:cxn modelId="{400FD9A1-FAB6-4AE2-A335-04D92C32B5E8}" type="presParOf" srcId="{314E2209-D823-42EE-A4AB-6FE5BFCD1975}" destId="{ED886673-2414-4981-8ECA-657C1EDFADAF}" srcOrd="0" destOrd="0" presId="urn:microsoft.com/office/officeart/2005/8/layout/hierarchy2"/>
    <dgm:cxn modelId="{41560954-DBD0-4532-9C0C-F24D8F4ADFAF}" type="presParOf" srcId="{314E2209-D823-42EE-A4AB-6FE5BFCD1975}" destId="{79FEC530-E32D-4513-AC93-2C7922E87B73}" srcOrd="1" destOrd="0" presId="urn:microsoft.com/office/officeart/2005/8/layout/hierarchy2"/>
    <dgm:cxn modelId="{D6768678-00C7-425A-9ACB-B22FC93A2A4F}" type="presParOf" srcId="{79FEC530-E32D-4513-AC93-2C7922E87B73}" destId="{CEE55BEA-B0D1-4B86-92D9-15896DB3AF6C}" srcOrd="0" destOrd="0" presId="urn:microsoft.com/office/officeart/2005/8/layout/hierarchy2"/>
    <dgm:cxn modelId="{79450F90-8B81-4920-952A-F4C728232B74}" type="presParOf" srcId="{CEE55BEA-B0D1-4B86-92D9-15896DB3AF6C}" destId="{BD9CD824-BF98-4C27-83C6-0240B8D12839}" srcOrd="0" destOrd="0" presId="urn:microsoft.com/office/officeart/2005/8/layout/hierarchy2"/>
    <dgm:cxn modelId="{95143015-330C-4C57-B512-34ACC870D2AE}" type="presParOf" srcId="{79FEC530-E32D-4513-AC93-2C7922E87B73}" destId="{90ED62DA-803D-4E90-B999-25616A20241F}" srcOrd="1" destOrd="0" presId="urn:microsoft.com/office/officeart/2005/8/layout/hierarchy2"/>
    <dgm:cxn modelId="{9FF9815C-2831-4754-B45F-5A890566F79C}" type="presParOf" srcId="{90ED62DA-803D-4E90-B999-25616A20241F}" destId="{91D1382C-FB64-4E3C-86BE-A29FC08B925B}" srcOrd="0" destOrd="0" presId="urn:microsoft.com/office/officeart/2005/8/layout/hierarchy2"/>
    <dgm:cxn modelId="{810ABEC1-617F-40E7-B5A9-AA09A87FEE62}" type="presParOf" srcId="{90ED62DA-803D-4E90-B999-25616A20241F}" destId="{A1E5ECE0-9908-40F4-89DD-6B88E3628070}" srcOrd="1" destOrd="0" presId="urn:microsoft.com/office/officeart/2005/8/layout/hierarchy2"/>
    <dgm:cxn modelId="{10E7DD94-3806-49F4-8097-97E32076DED0}" type="presParOf" srcId="{A1E5ECE0-9908-40F4-89DD-6B88E3628070}" destId="{82D4C114-4B08-40FC-A2D1-8733A387255E}" srcOrd="0" destOrd="0" presId="urn:microsoft.com/office/officeart/2005/8/layout/hierarchy2"/>
    <dgm:cxn modelId="{61B5CC1F-53A7-4493-A16E-716F860E4AC6}" type="presParOf" srcId="{82D4C114-4B08-40FC-A2D1-8733A387255E}" destId="{BEFCA20A-E5E7-47AE-BAE9-CB62AE53D904}" srcOrd="0" destOrd="0" presId="urn:microsoft.com/office/officeart/2005/8/layout/hierarchy2"/>
    <dgm:cxn modelId="{2920E040-CCA4-427E-AF76-6FAB2C5A4EE6}" type="presParOf" srcId="{A1E5ECE0-9908-40F4-89DD-6B88E3628070}" destId="{CC32A33D-70AE-4446-88A6-2F8DF847344E}" srcOrd="1" destOrd="0" presId="urn:microsoft.com/office/officeart/2005/8/layout/hierarchy2"/>
    <dgm:cxn modelId="{E59419E0-220D-4AD9-BB1B-366FB3FEF743}" type="presParOf" srcId="{CC32A33D-70AE-4446-88A6-2F8DF847344E}" destId="{A7578DC1-E623-41DF-893B-62A22E45C280}" srcOrd="0" destOrd="0" presId="urn:microsoft.com/office/officeart/2005/8/layout/hierarchy2"/>
    <dgm:cxn modelId="{412430BE-E1D4-48EC-AE5E-9E60EB18D53F}" type="presParOf" srcId="{CC32A33D-70AE-4446-88A6-2F8DF847344E}" destId="{B0EF9D0C-BB39-4A48-8A1A-B8F3AF4F379D}" srcOrd="1" destOrd="0" presId="urn:microsoft.com/office/officeart/2005/8/layout/hierarchy2"/>
    <dgm:cxn modelId="{69B0DF65-7E73-49F6-BDD5-00C795D8E7DC}" type="presParOf" srcId="{A1E5ECE0-9908-40F4-89DD-6B88E3628070}" destId="{D910C36E-5D49-474B-9D29-CA5C138A9836}" srcOrd="2" destOrd="0" presId="urn:microsoft.com/office/officeart/2005/8/layout/hierarchy2"/>
    <dgm:cxn modelId="{73D4761B-0611-4F78-9226-94080BFA145A}" type="presParOf" srcId="{D910C36E-5D49-474B-9D29-CA5C138A9836}" destId="{3FD69125-9558-46C8-AF7A-E79AE0CD02CC}" srcOrd="0" destOrd="0" presId="urn:microsoft.com/office/officeart/2005/8/layout/hierarchy2"/>
    <dgm:cxn modelId="{FC502AA6-2CA3-4666-A692-EBA8E6260C02}" type="presParOf" srcId="{A1E5ECE0-9908-40F4-89DD-6B88E3628070}" destId="{48DDBD81-D815-4F7C-A9C0-7024208B70BD}" srcOrd="3" destOrd="0" presId="urn:microsoft.com/office/officeart/2005/8/layout/hierarchy2"/>
    <dgm:cxn modelId="{B3AE4D52-B7AD-495D-A6E3-F6084861FC57}" type="presParOf" srcId="{48DDBD81-D815-4F7C-A9C0-7024208B70BD}" destId="{6DBAB057-B8D9-4F69-ABB7-3935BB0995D9}" srcOrd="0" destOrd="0" presId="urn:microsoft.com/office/officeart/2005/8/layout/hierarchy2"/>
    <dgm:cxn modelId="{E62F7B75-ECE5-4416-BE4D-7D2C70381389}" type="presParOf" srcId="{48DDBD81-D815-4F7C-A9C0-7024208B70BD}" destId="{B3C12388-226F-497F-A913-18B617E23B07}" srcOrd="1" destOrd="0" presId="urn:microsoft.com/office/officeart/2005/8/layout/hierarchy2"/>
    <dgm:cxn modelId="{BC99B5B6-AB46-4A8E-856E-94DBBE0E5965}" type="presParOf" srcId="{79FEC530-E32D-4513-AC93-2C7922E87B73}" destId="{12EE99AF-9173-4565-967C-36A86CBE9199}" srcOrd="2" destOrd="0" presId="urn:microsoft.com/office/officeart/2005/8/layout/hierarchy2"/>
    <dgm:cxn modelId="{425A1ABC-9D5A-439F-B067-4E58ADE88342}" type="presParOf" srcId="{12EE99AF-9173-4565-967C-36A86CBE9199}" destId="{C26AE979-1216-405D-A853-ECFFDFB6CC90}" srcOrd="0" destOrd="0" presId="urn:microsoft.com/office/officeart/2005/8/layout/hierarchy2"/>
    <dgm:cxn modelId="{E2ED4F55-07CE-4692-8644-773B4639FCC3}" type="presParOf" srcId="{79FEC530-E32D-4513-AC93-2C7922E87B73}" destId="{8AF5F26A-02D9-43F8-8FCD-4EEF7C0E8D2A}" srcOrd="3" destOrd="0" presId="urn:microsoft.com/office/officeart/2005/8/layout/hierarchy2"/>
    <dgm:cxn modelId="{2F6AABBD-DC1F-4E84-A015-F70256EB823F}" type="presParOf" srcId="{8AF5F26A-02D9-43F8-8FCD-4EEF7C0E8D2A}" destId="{6AE72787-B454-4F51-A781-8251B587EF90}" srcOrd="0" destOrd="0" presId="urn:microsoft.com/office/officeart/2005/8/layout/hierarchy2"/>
    <dgm:cxn modelId="{1DF6CEE6-2838-4630-99E7-D5D5ABD11169}" type="presParOf" srcId="{8AF5F26A-02D9-43F8-8FCD-4EEF7C0E8D2A}" destId="{666E2F2E-2ACA-425D-AD81-EEABD17656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5F110-40E7-4C2F-9EDA-256A18FF5D9F}">
      <dsp:nvSpPr>
        <dsp:cNvPr id="0" name=""/>
        <dsp:cNvSpPr/>
      </dsp:nvSpPr>
      <dsp:spPr>
        <a:xfrm>
          <a:off x="0" y="235612"/>
          <a:ext cx="8045449" cy="8787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4416" tIns="229108" rIns="6244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Proses </a:t>
          </a:r>
          <a:r>
            <a:rPr lang="en-US" sz="1800" kern="1200" dirty="0" err="1" smtClean="0">
              <a:latin typeface="Calibri" pitchFamily="34" charset="0"/>
            </a:rPr>
            <a:t>mengurangkan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bilangan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atau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memusnahkan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mikroorganisma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bukan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spora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ke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tahap</a:t>
          </a:r>
          <a:r>
            <a:rPr lang="en-US" sz="1800" kern="1200" dirty="0" smtClean="0">
              <a:latin typeface="Calibri" pitchFamily="34" charset="0"/>
            </a:rPr>
            <a:t> yang </a:t>
          </a:r>
          <a:r>
            <a:rPr lang="en-US" sz="1800" kern="1200" dirty="0" err="1" smtClean="0">
              <a:latin typeface="Calibri" pitchFamily="34" charset="0"/>
            </a:rPr>
            <a:t>selamat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untuk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digunakan</a:t>
          </a:r>
          <a:endParaRPr lang="en-MY" sz="18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35612"/>
        <a:ext cx="8045449" cy="878769"/>
      </dsp:txXfrm>
    </dsp:sp>
    <dsp:sp modelId="{C6D6A246-DCEC-4394-A780-F39D56B0E401}">
      <dsp:nvSpPr>
        <dsp:cNvPr id="0" name=""/>
        <dsp:cNvSpPr/>
      </dsp:nvSpPr>
      <dsp:spPr>
        <a:xfrm>
          <a:off x="402272" y="73410"/>
          <a:ext cx="1821835" cy="32440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869" tIns="0" rIns="21286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Disinfeksi</a:t>
          </a:r>
          <a:endParaRPr lang="en-MY" sz="1800" b="1" kern="1200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8108" y="89246"/>
        <a:ext cx="1790163" cy="292730"/>
      </dsp:txXfrm>
    </dsp:sp>
    <dsp:sp modelId="{DEC797D2-CE2A-4C48-A04A-DB8A12D1EF91}">
      <dsp:nvSpPr>
        <dsp:cNvPr id="0" name=""/>
        <dsp:cNvSpPr/>
      </dsp:nvSpPr>
      <dsp:spPr>
        <a:xfrm>
          <a:off x="0" y="1335925"/>
          <a:ext cx="8045449" cy="6866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4416" tIns="229108" rIns="6244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Calibri" pitchFamily="34" charset="0"/>
            </a:rPr>
            <a:t>Bahan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kimia</a:t>
          </a:r>
          <a:r>
            <a:rPr lang="en-US" sz="1800" kern="1200" dirty="0" smtClean="0">
              <a:latin typeface="Calibri" pitchFamily="34" charset="0"/>
            </a:rPr>
            <a:t> yang </a:t>
          </a:r>
          <a:r>
            <a:rPr lang="en-US" sz="1800" kern="1200" dirty="0" err="1" smtClean="0">
              <a:latin typeface="Calibri" pitchFamily="34" charset="0"/>
            </a:rPr>
            <a:t>digunakan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untuk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memusnahkan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mikroorganisma</a:t>
          </a:r>
          <a:r>
            <a:rPr lang="en-US" sz="1800" kern="1200" dirty="0" smtClean="0">
              <a:latin typeface="Calibri" pitchFamily="34" charset="0"/>
            </a:rPr>
            <a:t>.</a:t>
          </a:r>
          <a:endParaRPr lang="en-MY" sz="18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335925"/>
        <a:ext cx="8045449" cy="686661"/>
      </dsp:txXfrm>
    </dsp:sp>
    <dsp:sp modelId="{889DC3B7-FE99-4C2A-89BF-4CB1DEA4A316}">
      <dsp:nvSpPr>
        <dsp:cNvPr id="0" name=""/>
        <dsp:cNvSpPr/>
      </dsp:nvSpPr>
      <dsp:spPr>
        <a:xfrm>
          <a:off x="402272" y="1173723"/>
          <a:ext cx="1761462" cy="32440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85000"/>
                <a:satMod val="130000"/>
              </a:schemeClr>
            </a:gs>
            <a:gs pos="34000">
              <a:schemeClr val="accent2">
                <a:alpha val="90000"/>
                <a:hueOff val="0"/>
                <a:satOff val="0"/>
                <a:lumOff val="0"/>
                <a:alphaOff val="-13333"/>
                <a:shade val="87000"/>
                <a:satMod val="125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9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869" tIns="0" rIns="21286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Disinfektan</a:t>
          </a:r>
          <a:endParaRPr lang="en-MY" sz="1800" kern="1200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8108" y="1189559"/>
        <a:ext cx="1729790" cy="292730"/>
      </dsp:txXfrm>
    </dsp:sp>
    <dsp:sp modelId="{B1732F05-2C83-4508-880F-1C30BA0CA1DB}">
      <dsp:nvSpPr>
        <dsp:cNvPr id="0" name=""/>
        <dsp:cNvSpPr/>
      </dsp:nvSpPr>
      <dsp:spPr>
        <a:xfrm>
          <a:off x="0" y="2244130"/>
          <a:ext cx="8045449" cy="12115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4416" tIns="229108" rIns="6244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err="1" smtClean="0">
              <a:latin typeface="Calibri" pitchFamily="34" charset="0"/>
            </a:rPr>
            <a:t>Kategori</a:t>
          </a:r>
          <a:r>
            <a:rPr lang="en-US" sz="1800" i="0" kern="1200" dirty="0" smtClean="0">
              <a:latin typeface="Calibri" pitchFamily="34" charset="0"/>
            </a:rPr>
            <a:t> </a:t>
          </a:r>
          <a:r>
            <a:rPr lang="en-US" sz="1800" i="1" kern="1200" dirty="0" smtClean="0">
              <a:latin typeface="Calibri" pitchFamily="34" charset="0"/>
            </a:rPr>
            <a:t>low-level disinfectant </a:t>
          </a:r>
          <a:endParaRPr lang="en-MY" sz="18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Calibri" pitchFamily="34" charset="0"/>
            </a:rPr>
            <a:t>digunakan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pada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kulit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atau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tisu</a:t>
          </a:r>
          <a:r>
            <a:rPr lang="en-US" sz="1800" kern="1200" dirty="0" smtClean="0">
              <a:latin typeface="Calibri" pitchFamily="34" charset="0"/>
            </a:rPr>
            <a:t> 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Calibri" pitchFamily="34" charset="0"/>
            </a:rPr>
            <a:t>tidak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boleh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digunakan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untuk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dekontaminasi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peralatan</a:t>
          </a:r>
          <a:endParaRPr lang="en-US" sz="1800" kern="1200" dirty="0">
            <a:latin typeface="Calibri" pitchFamily="34" charset="0"/>
          </a:endParaRPr>
        </a:p>
      </dsp:txBody>
      <dsp:txXfrm>
        <a:off x="0" y="2244130"/>
        <a:ext cx="8045449" cy="1211565"/>
      </dsp:txXfrm>
    </dsp:sp>
    <dsp:sp modelId="{BDF8A300-93D5-419F-8484-24DB23E318CF}">
      <dsp:nvSpPr>
        <dsp:cNvPr id="0" name=""/>
        <dsp:cNvSpPr/>
      </dsp:nvSpPr>
      <dsp:spPr>
        <a:xfrm>
          <a:off x="402272" y="2081928"/>
          <a:ext cx="1821835" cy="32440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85000"/>
                <a:satMod val="130000"/>
              </a:schemeClr>
            </a:gs>
            <a:gs pos="34000">
              <a:schemeClr val="accent2">
                <a:alpha val="90000"/>
                <a:hueOff val="0"/>
                <a:satOff val="0"/>
                <a:lumOff val="0"/>
                <a:alphaOff val="-26667"/>
                <a:shade val="87000"/>
                <a:satMod val="125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9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869" tIns="0" rIns="21286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Antiseptik</a:t>
          </a:r>
          <a:endParaRPr lang="en-MY" sz="2000" kern="1200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8108" y="2097764"/>
        <a:ext cx="1790163" cy="292730"/>
      </dsp:txXfrm>
    </dsp:sp>
    <dsp:sp modelId="{534344D2-8F9E-4107-91D6-904ACCAC3E0B}">
      <dsp:nvSpPr>
        <dsp:cNvPr id="0" name=""/>
        <dsp:cNvSpPr/>
      </dsp:nvSpPr>
      <dsp:spPr>
        <a:xfrm>
          <a:off x="0" y="3677239"/>
          <a:ext cx="8045449" cy="1176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4416" tIns="229108" rIns="6244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Proses </a:t>
          </a:r>
          <a:r>
            <a:rPr lang="en-US" sz="1800" kern="1200" dirty="0" err="1" smtClean="0">
              <a:latin typeface="Calibri" pitchFamily="34" charset="0"/>
            </a:rPr>
            <a:t>untuk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menanggalkan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kotoran</a:t>
          </a:r>
          <a:r>
            <a:rPr lang="en-US" sz="1800" kern="1200" dirty="0" smtClean="0">
              <a:latin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</a:rPr>
            <a:t>habuk</a:t>
          </a:r>
          <a:r>
            <a:rPr lang="en-US" sz="1800" kern="1200" dirty="0" smtClean="0">
              <a:latin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</a:rPr>
            <a:t>atau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patogen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daripada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sesuatu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tempat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atau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objek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i="1" kern="1200" dirty="0" smtClean="0"/>
            <a:t>Pre-cleaning</a:t>
          </a:r>
          <a:r>
            <a:rPr lang="en-MY" sz="1800" kern="1200" dirty="0" smtClean="0"/>
            <a:t> </a:t>
          </a:r>
          <a:r>
            <a:rPr lang="en-MY" sz="1800" kern="1200" dirty="0" err="1" smtClean="0"/>
            <a:t>perlu</a:t>
          </a:r>
          <a:r>
            <a:rPr lang="en-MY" sz="1800" kern="1200" dirty="0" smtClean="0"/>
            <a:t> </a:t>
          </a:r>
          <a:r>
            <a:rPr lang="en-MY" sz="1800" kern="1200" dirty="0" err="1" smtClean="0"/>
            <a:t>didahulukan</a:t>
          </a:r>
          <a:r>
            <a:rPr lang="en-MY" sz="1800" kern="1200" dirty="0" smtClean="0"/>
            <a:t> </a:t>
          </a:r>
          <a:r>
            <a:rPr lang="en-MY" sz="1800" kern="1200" dirty="0" err="1" smtClean="0"/>
            <a:t>sebelum</a:t>
          </a:r>
          <a:r>
            <a:rPr lang="en-MY" sz="1800" kern="1200" dirty="0" smtClean="0"/>
            <a:t> </a:t>
          </a:r>
          <a:r>
            <a:rPr lang="en-MY" sz="1800" kern="1200" dirty="0" err="1" smtClean="0"/>
            <a:t>disinfeksi</a:t>
          </a:r>
          <a:endParaRPr lang="en-MY" sz="1800" kern="1200" dirty="0"/>
        </a:p>
      </dsp:txBody>
      <dsp:txXfrm>
        <a:off x="0" y="3677239"/>
        <a:ext cx="8045449" cy="1176949"/>
      </dsp:txXfrm>
    </dsp:sp>
    <dsp:sp modelId="{B3B42DE8-DB8D-401B-9D59-4040BCE1D7DD}">
      <dsp:nvSpPr>
        <dsp:cNvPr id="0" name=""/>
        <dsp:cNvSpPr/>
      </dsp:nvSpPr>
      <dsp:spPr>
        <a:xfrm>
          <a:off x="365126" y="3521039"/>
          <a:ext cx="1821779" cy="32440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2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869" tIns="0" rIns="21286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b="1" kern="120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Cleaning</a:t>
          </a:r>
          <a:endParaRPr lang="en-MY" sz="2000" b="1" kern="1200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0962" y="3536875"/>
        <a:ext cx="1790107" cy="292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B836F-0073-4252-A0AC-9172256CA546}">
      <dsp:nvSpPr>
        <dsp:cNvPr id="0" name=""/>
        <dsp:cNvSpPr/>
      </dsp:nvSpPr>
      <dsp:spPr>
        <a:xfrm rot="5400000">
          <a:off x="35680" y="79484"/>
          <a:ext cx="1198977" cy="1044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8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</a:t>
          </a:r>
          <a:endParaRPr lang="en-MY" sz="2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112748" y="524837"/>
        <a:ext cx="1044842" cy="154135"/>
      </dsp:txXfrm>
    </dsp:sp>
    <dsp:sp modelId="{8EEE296C-38AC-4F21-8F30-873654008D19}">
      <dsp:nvSpPr>
        <dsp:cNvPr id="0" name=""/>
        <dsp:cNvSpPr/>
      </dsp:nvSpPr>
      <dsp:spPr>
        <a:xfrm rot="5400000">
          <a:off x="3560092" y="-2057463"/>
          <a:ext cx="779745" cy="516814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800" kern="1200" dirty="0" err="1" smtClean="0"/>
            <a:t>Kritikal</a:t>
          </a:r>
          <a:endParaRPr lang="en-MY" sz="2800" kern="1200" dirty="0"/>
        </a:p>
      </dsp:txBody>
      <dsp:txXfrm rot="-5400000">
        <a:off x="1365893" y="174800"/>
        <a:ext cx="5130079" cy="703617"/>
      </dsp:txXfrm>
    </dsp:sp>
    <dsp:sp modelId="{D3E0C161-8A8D-4ECD-AD4F-830225F23681}">
      <dsp:nvSpPr>
        <dsp:cNvPr id="0" name=""/>
        <dsp:cNvSpPr/>
      </dsp:nvSpPr>
      <dsp:spPr>
        <a:xfrm rot="5400000">
          <a:off x="48672" y="1064786"/>
          <a:ext cx="1198977" cy="1070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32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</a:t>
          </a:r>
          <a:endParaRPr lang="en-MY" sz="3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112748" y="1536123"/>
        <a:ext cx="1070826" cy="128151"/>
      </dsp:txXfrm>
    </dsp:sp>
    <dsp:sp modelId="{E5D8DBF0-AED6-457C-AD93-F4470D724463}">
      <dsp:nvSpPr>
        <dsp:cNvPr id="0" name=""/>
        <dsp:cNvSpPr/>
      </dsp:nvSpPr>
      <dsp:spPr>
        <a:xfrm rot="5400000">
          <a:off x="3605964" y="-1196181"/>
          <a:ext cx="779335" cy="517312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800" kern="1200" dirty="0" smtClean="0"/>
            <a:t>Semi </a:t>
          </a:r>
          <a:r>
            <a:rPr lang="en-MY" sz="2800" kern="1200" dirty="0" err="1" smtClean="0"/>
            <a:t>Kritikal</a:t>
          </a:r>
          <a:endParaRPr lang="en-MY" sz="2800" kern="1200" dirty="0"/>
        </a:p>
      </dsp:txBody>
      <dsp:txXfrm rot="-5400000">
        <a:off x="1409071" y="1038756"/>
        <a:ext cx="5135077" cy="703247"/>
      </dsp:txXfrm>
    </dsp:sp>
    <dsp:sp modelId="{3119B62A-644E-410D-8EE2-115D71F9B805}">
      <dsp:nvSpPr>
        <dsp:cNvPr id="0" name=""/>
        <dsp:cNvSpPr/>
      </dsp:nvSpPr>
      <dsp:spPr>
        <a:xfrm rot="5400000">
          <a:off x="75747" y="2058075"/>
          <a:ext cx="1198977" cy="1045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endParaRPr lang="en-MY" sz="3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152622" y="2503814"/>
        <a:ext cx="1045228" cy="153749"/>
      </dsp:txXfrm>
    </dsp:sp>
    <dsp:sp modelId="{050594EB-A5D0-42E3-8CC6-95A0A9C5E822}">
      <dsp:nvSpPr>
        <dsp:cNvPr id="0" name=""/>
        <dsp:cNvSpPr/>
      </dsp:nvSpPr>
      <dsp:spPr>
        <a:xfrm rot="5400000">
          <a:off x="3593165" y="-197887"/>
          <a:ext cx="779335" cy="5173121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800" kern="1200" dirty="0" err="1" smtClean="0"/>
            <a:t>Tidak</a:t>
          </a:r>
          <a:r>
            <a:rPr lang="en-MY" sz="2800" kern="1200" dirty="0" smtClean="0"/>
            <a:t> </a:t>
          </a:r>
          <a:r>
            <a:rPr lang="en-MY" sz="2800" kern="1200" dirty="0" err="1" smtClean="0"/>
            <a:t>Kritikal</a:t>
          </a:r>
          <a:endParaRPr lang="en-MY" sz="2800" kern="1200" dirty="0"/>
        </a:p>
      </dsp:txBody>
      <dsp:txXfrm rot="-5400000">
        <a:off x="1396272" y="2037050"/>
        <a:ext cx="5135077" cy="703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86673-2414-4981-8ECA-657C1EDFADAF}">
      <dsp:nvSpPr>
        <dsp:cNvPr id="0" name=""/>
        <dsp:cNvSpPr/>
      </dsp:nvSpPr>
      <dsp:spPr>
        <a:xfrm>
          <a:off x="11484" y="2203129"/>
          <a:ext cx="2754517" cy="130874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Ujian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potensi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Autoklaf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816" y="2241461"/>
        <a:ext cx="2677853" cy="1232077"/>
      </dsp:txXfrm>
    </dsp:sp>
    <dsp:sp modelId="{CEE55BEA-B0D1-4B86-92D9-15896DB3AF6C}">
      <dsp:nvSpPr>
        <dsp:cNvPr id="0" name=""/>
        <dsp:cNvSpPr/>
      </dsp:nvSpPr>
      <dsp:spPr>
        <a:xfrm rot="17982798">
          <a:off x="2462941" y="2323201"/>
          <a:ext cx="1201811" cy="24804"/>
        </a:xfrm>
        <a:custGeom>
          <a:avLst/>
          <a:gdLst/>
          <a:ahLst/>
          <a:cxnLst/>
          <a:rect l="0" t="0" r="0" b="0"/>
          <a:pathLst>
            <a:path>
              <a:moveTo>
                <a:pt x="0" y="12402"/>
              </a:moveTo>
              <a:lnTo>
                <a:pt x="1201811" y="1240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3801" y="2305558"/>
        <a:ext cx="60090" cy="60090"/>
      </dsp:txXfrm>
    </dsp:sp>
    <dsp:sp modelId="{91D1382C-FB64-4E3C-86BE-A29FC08B925B}">
      <dsp:nvSpPr>
        <dsp:cNvPr id="0" name=""/>
        <dsp:cNvSpPr/>
      </dsp:nvSpPr>
      <dsp:spPr>
        <a:xfrm>
          <a:off x="3361692" y="952241"/>
          <a:ext cx="2387533" cy="172293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Air Removal and Steam Penetration Test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412155" y="1002704"/>
        <a:ext cx="2286607" cy="1622006"/>
      </dsp:txXfrm>
    </dsp:sp>
    <dsp:sp modelId="{82D4C114-4B08-40FC-A2D1-8733A387255E}">
      <dsp:nvSpPr>
        <dsp:cNvPr id="0" name=""/>
        <dsp:cNvSpPr/>
      </dsp:nvSpPr>
      <dsp:spPr>
        <a:xfrm rot="17890466">
          <a:off x="5352157" y="1138188"/>
          <a:ext cx="1504494" cy="24804"/>
        </a:xfrm>
        <a:custGeom>
          <a:avLst/>
          <a:gdLst/>
          <a:ahLst/>
          <a:cxnLst/>
          <a:rect l="0" t="0" r="0" b="0"/>
          <a:pathLst>
            <a:path>
              <a:moveTo>
                <a:pt x="0" y="12402"/>
              </a:moveTo>
              <a:lnTo>
                <a:pt x="1504494" y="1240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6792" y="1112978"/>
        <a:ext cx="75224" cy="75224"/>
      </dsp:txXfrm>
    </dsp:sp>
    <dsp:sp modelId="{A7578DC1-E623-41DF-893B-62A22E45C280}">
      <dsp:nvSpPr>
        <dsp:cNvPr id="0" name=""/>
        <dsp:cNvSpPr/>
      </dsp:nvSpPr>
      <dsp:spPr>
        <a:xfrm>
          <a:off x="6459583" y="93696"/>
          <a:ext cx="2147124" cy="78755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Hollow load Test (Helix)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82650" y="116763"/>
        <a:ext cx="2100990" cy="741420"/>
      </dsp:txXfrm>
    </dsp:sp>
    <dsp:sp modelId="{D910C36E-5D49-474B-9D29-CA5C138A9836}">
      <dsp:nvSpPr>
        <dsp:cNvPr id="0" name=""/>
        <dsp:cNvSpPr/>
      </dsp:nvSpPr>
      <dsp:spPr>
        <a:xfrm rot="4152138">
          <a:off x="5239919" y="2539554"/>
          <a:ext cx="1579413" cy="24804"/>
        </a:xfrm>
        <a:custGeom>
          <a:avLst/>
          <a:gdLst/>
          <a:ahLst/>
          <a:cxnLst/>
          <a:rect l="0" t="0" r="0" b="0"/>
          <a:pathLst>
            <a:path>
              <a:moveTo>
                <a:pt x="0" y="12402"/>
              </a:moveTo>
              <a:lnTo>
                <a:pt x="1579413" y="1240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90140" y="2512471"/>
        <a:ext cx="78970" cy="78970"/>
      </dsp:txXfrm>
    </dsp:sp>
    <dsp:sp modelId="{6DBAB057-B8D9-4F69-ABB7-3935BB0995D9}">
      <dsp:nvSpPr>
        <dsp:cNvPr id="0" name=""/>
        <dsp:cNvSpPr/>
      </dsp:nvSpPr>
      <dsp:spPr>
        <a:xfrm>
          <a:off x="6310026" y="2896428"/>
          <a:ext cx="2185494" cy="78755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Ujian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Bowie Dick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333093" y="2919495"/>
        <a:ext cx="2139360" cy="741420"/>
      </dsp:txXfrm>
    </dsp:sp>
    <dsp:sp modelId="{12EE99AF-9173-4565-967C-36A86CBE9199}">
      <dsp:nvSpPr>
        <dsp:cNvPr id="0" name=""/>
        <dsp:cNvSpPr/>
      </dsp:nvSpPr>
      <dsp:spPr>
        <a:xfrm rot="4359023">
          <a:off x="2065042" y="3798459"/>
          <a:ext cx="1997609" cy="24804"/>
        </a:xfrm>
        <a:custGeom>
          <a:avLst/>
          <a:gdLst/>
          <a:ahLst/>
          <a:cxnLst/>
          <a:rect l="0" t="0" r="0" b="0"/>
          <a:pathLst>
            <a:path>
              <a:moveTo>
                <a:pt x="0" y="12402"/>
              </a:moveTo>
              <a:lnTo>
                <a:pt x="1997609" y="1240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013906" y="3760921"/>
        <a:ext cx="99880" cy="99880"/>
      </dsp:txXfrm>
    </dsp:sp>
    <dsp:sp modelId="{6AE72787-B454-4F51-A781-8251B587EF90}">
      <dsp:nvSpPr>
        <dsp:cNvPr id="0" name=""/>
        <dsp:cNvSpPr/>
      </dsp:nvSpPr>
      <dsp:spPr>
        <a:xfrm>
          <a:off x="3361692" y="4091865"/>
          <a:ext cx="2307313" cy="134471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Ujian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Biologikal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401077" y="4131250"/>
        <a:ext cx="2228543" cy="1265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ED65C-2EFC-4DAE-82F5-51BF3494B17D}" type="datetimeFigureOut">
              <a:rPr lang="en-MY" smtClean="0"/>
              <a:t>23/7/2020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63DC0-B411-4634-BED6-2D7BB2C3F3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298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0285B2-F64D-417A-8A77-50DDD4D27C8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79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37FC9A-9C45-41C5-A485-BEF3AC49CF1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3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FE3AE-8D13-43D8-9F4A-CBB67985E94F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6A585-B28B-4BCE-A7AF-15F44B3DC07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42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2FA6D-6340-4C53-AB72-FC101AA2BF01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DA2C4-3C44-482E-B18F-2D66EEDFD3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97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B52AD-D759-4E6B-B5BB-043CCA0DF319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254FF-69CD-4396-A97B-05766EEE7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4F5FD-D354-46DD-A4AF-9E30BAB6ACA4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166F-95B3-4064-80C4-8AAFE9580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4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726DF-6314-4413-9021-72677AED9B7E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1855E-49E6-41C8-948C-39E6620C77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C99BF1-05D9-4E45-BB5C-242446B95754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410F2-AE01-4565-8C25-AB7386ED37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91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1EC71-CFA0-45AA-8C2F-544C7D6E289C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4D88-EA1E-43AB-81A4-F5B31F382B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7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B3EA4-1D12-4749-B95B-3E374387A07C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C5B13-64F0-4B84-8212-6E6AF4239B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A6894-7C07-476C-81C6-9C4B93054421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2479-BB2B-493D-AC8C-0DB61BDD6D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37DF6-A2DC-4E2F-9091-51F2B4375A36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75DB3-654B-40FE-93C4-3F34703CB6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A27DC24-CEDD-41C0-B596-B3A559424165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0CF2C4-3C0A-41B5-A0C7-C41D951C7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D17D-D8DD-4E57-B15F-9D222C9C4E4D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0E68B-48F7-41EC-BBE9-2BF3050B08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7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4C9EB4-1005-485E-90DA-C18EB5F93A33}" type="datetimeFigureOut">
              <a:rPr lang="en-US" smtClean="0"/>
              <a:pPr>
                <a:defRPr/>
              </a:pPr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C45D2B-1590-4FBF-8529-7797D2335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5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google.com.my/imgres?imgurl=http://www.ravenlabs.com/images/pit.jpg&amp;imgrefurl=http://www.ravenlabs.com/page/proind&amp;h=250&amp;w=250&amp;sz=10&amp;hl=en&amp;start=270&amp;tbnid=r8LbziztENJJMM:&amp;tbnh=111&amp;tbnw=111&amp;prev=/images?q=chemical+indicator&amp;start=252&amp;gbv=2&amp;ndsp=18&amp;hl=en&amp;sa=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Image result for bpkk&quot;">
            <a:extLst>
              <a:ext uri="{FF2B5EF4-FFF2-40B4-BE49-F238E27FC236}">
                <a16:creationId xmlns:a16="http://schemas.microsoft.com/office/drawing/2014/main" id="{04EBA3F4-5D74-40AE-8A04-269C0380EF2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5600" y="5278438"/>
            <a:ext cx="1168400" cy="97631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67C89-476A-4C59-9F3A-1D489B3BC9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7081" y="1014414"/>
            <a:ext cx="7543800" cy="26844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MY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 LATIHAN KAWALAN DAN PENCEGAHAN INFEKSI DI FASILITI KESIHATAN PRIMER</a:t>
            </a:r>
            <a:br>
              <a:rPr lang="en-MY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MY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ANGGOTA KESIHATAN</a:t>
            </a: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M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4586B-CE41-4211-9B47-D0A9F6A17A1C}"/>
              </a:ext>
            </a:extLst>
          </p:cNvPr>
          <p:cNvSpPr/>
          <p:nvPr/>
        </p:nvSpPr>
        <p:spPr>
          <a:xfrm>
            <a:off x="823118" y="205133"/>
            <a:ext cx="7497763" cy="2223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F2D66-AEE3-47F6-BEDA-F1137ECB433A}"/>
              </a:ext>
            </a:extLst>
          </p:cNvPr>
          <p:cNvSpPr/>
          <p:nvPr/>
        </p:nvSpPr>
        <p:spPr>
          <a:xfrm>
            <a:off x="1409699" y="2338194"/>
            <a:ext cx="6324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DISINFEKSI DAN STERILISASI</a:t>
            </a:r>
          </a:p>
        </p:txBody>
      </p:sp>
      <p:pic>
        <p:nvPicPr>
          <p:cNvPr id="10246" name="Picture 4" descr="Image result for jata negara&quot;">
            <a:extLst>
              <a:ext uri="{FF2B5EF4-FFF2-40B4-BE49-F238E27FC236}">
                <a16:creationId xmlns:a16="http://schemas.microsoft.com/office/drawing/2014/main" id="{9365E9D5-20FC-4BCB-9F1E-F1276519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211763"/>
            <a:ext cx="13827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disinfection and sterilisation medical icon&quot;">
            <a:extLst>
              <a:ext uri="{FF2B5EF4-FFF2-40B4-BE49-F238E27FC236}">
                <a16:creationId xmlns:a16="http://schemas.microsoft.com/office/drawing/2014/main" id="{8B7C8E64-4F37-4673-B1FC-B5A30B4D39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AutoShape 4" descr="Image result for disinfection and sterilisation medical icon&quot;">
            <a:extLst>
              <a:ext uri="{FF2B5EF4-FFF2-40B4-BE49-F238E27FC236}">
                <a16:creationId xmlns:a16="http://schemas.microsoft.com/office/drawing/2014/main" id="{3F6BB0C0-A1A5-4DD8-987C-A3CABDAD14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6" descr="Image result for disinfection and sterilisation medical icon&quot;">
            <a:extLst>
              <a:ext uri="{FF2B5EF4-FFF2-40B4-BE49-F238E27FC236}">
                <a16:creationId xmlns:a16="http://schemas.microsoft.com/office/drawing/2014/main" id="{3BAD5DE4-F6CC-43FE-9CDA-A8CB555C3A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3080" name="Picture 8" descr="Image result for disinfection and sterilisation medical icon&quot;">
            <a:extLst>
              <a:ext uri="{FF2B5EF4-FFF2-40B4-BE49-F238E27FC236}">
                <a16:creationId xmlns:a16="http://schemas.microsoft.com/office/drawing/2014/main" id="{18065245-DB4D-4DF9-95E1-5BA1BE9F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698876"/>
            <a:ext cx="3953022" cy="252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terilisation medical icon&quot;">
            <a:extLst>
              <a:ext uri="{FF2B5EF4-FFF2-40B4-BE49-F238E27FC236}">
                <a16:creationId xmlns:a16="http://schemas.microsoft.com/office/drawing/2014/main" id="{E72327AE-4EB5-4C3A-9B12-554729B6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64" y="3698876"/>
            <a:ext cx="3825448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4688" y="7620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altLang="en-US" sz="3200" b="1" dirty="0">
                <a:solidFill>
                  <a:schemeClr val="bg1"/>
                </a:solidFill>
              </a:rPr>
              <a:t>PERALATAN KRITIKAL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6763" y="1836738"/>
            <a:ext cx="7737475" cy="4343400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Contoh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peralatan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boleh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menembusi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tisu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sterile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membrane mucosa</a:t>
            </a:r>
            <a:endParaRPr lang="en-US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4" name="Picture 3" descr="C:\Users\badrul\Documents\EndoJaw__biopsy-forceps-family_001_V1_2011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881313"/>
            <a:ext cx="243363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C:\Users\badrul\Documents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625725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C:\Users\badrul\Documents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543300"/>
            <a:ext cx="212407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1238" y="4765675"/>
            <a:ext cx="1962150" cy="368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MY" b="1" dirty="0"/>
              <a:t>Biopsy </a:t>
            </a:r>
            <a:r>
              <a:rPr lang="en-MY" b="1" dirty="0" err="1"/>
              <a:t>Forcep</a:t>
            </a:r>
            <a:endParaRPr lang="en-MY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42088" y="5241925"/>
            <a:ext cx="1962150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MY" b="1" dirty="0"/>
              <a:t>Implant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5725" y="2951163"/>
            <a:ext cx="1962150" cy="368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MY" b="1" dirty="0"/>
              <a:t>Reusable catheter</a:t>
            </a:r>
          </a:p>
        </p:txBody>
      </p:sp>
    </p:spTree>
    <p:extLst>
      <p:ext uri="{BB962C8B-B14F-4D97-AF65-F5344CB8AC3E}">
        <p14:creationId xmlns:p14="http://schemas.microsoft.com/office/powerpoint/2010/main" val="16008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0100" y="533400"/>
            <a:ext cx="779462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2. PERALATAN SEMI KRITIKAL</a:t>
            </a:r>
            <a:endParaRPr lang="en-MY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00100" y="1676400"/>
            <a:ext cx="75438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ClrTx/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Bersentuhan</a:t>
            </a: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non-intact skin </a:t>
            </a:r>
            <a:r>
              <a:rPr lang="en-US" sz="24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atau</a:t>
            </a:r>
            <a:r>
              <a:rPr lang="en-US" sz="2400" i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non-intact mucosa </a:t>
            </a:r>
            <a:r>
              <a:rPr lang="en-US" sz="24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tetapi</a:t>
            </a: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menembusi</a:t>
            </a: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permukaan</a:t>
            </a: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200025" lvl="1" indent="0" algn="just" defTabSz="914400" eaLnBrk="1" hangingPunct="1">
              <a:buClrTx/>
              <a:buSzPct val="106000"/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 algn="just" defTabSz="914400" eaLnBrk="1" hangingPunct="1">
              <a:buClrTx/>
              <a:buSzPct val="106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Proses </a:t>
            </a:r>
            <a:r>
              <a:rPr lang="en-US" sz="24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pembasmian</a:t>
            </a: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mikroorganisma</a:t>
            </a:r>
            <a:r>
              <a:rPr 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uk-UA" sz="2400" i="1" dirty="0" smtClean="0">
                <a:ea typeface="ＭＳ Ｐゴシック" panose="020B0600070205080204" pitchFamily="34" charset="-128"/>
              </a:rPr>
              <a:t>vegetative</a:t>
            </a:r>
            <a:r>
              <a:rPr lang="uk-UA" sz="2400" dirty="0" smtClean="0">
                <a:ea typeface="ＭＳ Ｐゴシック" panose="020B0600070205080204" pitchFamily="34" charset="-128"/>
              </a:rPr>
              <a:t>,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seperti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uk-UA" sz="2400" dirty="0" smtClean="0">
                <a:ea typeface="ＭＳ Ｐゴシック" panose="020B0600070205080204" pitchFamily="34" charset="-128"/>
              </a:rPr>
              <a:t>fungal spor</a:t>
            </a:r>
            <a:r>
              <a:rPr lang="en-GB" sz="2400" dirty="0" smtClean="0">
                <a:ea typeface="ＭＳ Ｐゴシック" panose="020B0600070205080204" pitchFamily="34" charset="-128"/>
              </a:rPr>
              <a:t>a</a:t>
            </a:r>
            <a:r>
              <a:rPr lang="uk-UA" sz="2400" dirty="0" smtClean="0">
                <a:ea typeface="ＭＳ Ｐゴシック" panose="020B0600070205080204" pitchFamily="34" charset="-128"/>
              </a:rPr>
              <a:t>, </a:t>
            </a:r>
            <a:r>
              <a:rPr lang="uk-UA" sz="2400" i="1" dirty="0" smtClean="0">
                <a:ea typeface="ＭＳ Ｐゴシック" panose="020B0600070205080204" pitchFamily="34" charset="-128"/>
              </a:rPr>
              <a:t>tubercle bacilli</a:t>
            </a:r>
            <a:r>
              <a:rPr lang="uk-UA" sz="2400" dirty="0" smtClean="0">
                <a:ea typeface="ＭＳ Ｐゴシック" panose="020B0600070205080204" pitchFamily="34" charset="-128"/>
              </a:rPr>
              <a:t>, and </a:t>
            </a:r>
            <a:r>
              <a:rPr lang="uk-UA" sz="2400" i="1" dirty="0" smtClean="0">
                <a:ea typeface="ＭＳ Ｐゴシック" panose="020B0600070205080204" pitchFamily="34" charset="-128"/>
              </a:rPr>
              <a:t>non</a:t>
            </a:r>
            <a:r>
              <a:rPr lang="en-US" sz="2400" i="1" dirty="0" smtClean="0">
                <a:ea typeface="ＭＳ Ｐゴシック" panose="020B0600070205080204" pitchFamily="34" charset="-128"/>
              </a:rPr>
              <a:t>-</a:t>
            </a:r>
            <a:r>
              <a:rPr lang="uk-UA" sz="2400" i="1" dirty="0" smtClean="0">
                <a:ea typeface="ＭＳ Ｐゴシック" panose="020B0600070205080204" pitchFamily="34" charset="-128"/>
              </a:rPr>
              <a:t>lipid viruses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boleh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menggunakan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cucian</a:t>
            </a:r>
            <a:r>
              <a:rPr lang="en-US" sz="2400" dirty="0" smtClean="0">
                <a:ea typeface="ＭＳ Ｐゴシック" panose="020B0600070205080204" pitchFamily="34" charset="-128"/>
              </a:rPr>
              <a:t> yang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sempurna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dan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diikuti</a:t>
            </a:r>
            <a:r>
              <a:rPr lang="en-US" sz="2400" dirty="0" smtClean="0">
                <a:ea typeface="ＭＳ Ｐゴシック" panose="020B0600070205080204" pitchFamily="34" charset="-128"/>
              </a:rPr>
              <a:t> 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dengan</a:t>
            </a:r>
            <a:r>
              <a:rPr lang="en-US" sz="2400" dirty="0" smtClean="0">
                <a:ea typeface="ＭＳ Ｐゴシック" panose="020B0600070205080204" pitchFamily="34" charset="-128"/>
              </a:rPr>
              <a:t>  </a:t>
            </a:r>
            <a:r>
              <a:rPr lang="uk-UA" sz="2400" i="1" dirty="0" smtClean="0">
                <a:ea typeface="ＭＳ Ｐゴシック" panose="020B0600070205080204" pitchFamily="34" charset="-128"/>
              </a:rPr>
              <a:t>high-level disinfect</a:t>
            </a:r>
            <a:r>
              <a:rPr lang="en-GB" sz="2400" i="1" dirty="0" smtClean="0">
                <a:ea typeface="ＭＳ Ｐゴシック" panose="020B0600070205080204" pitchFamily="34" charset="-128"/>
              </a:rPr>
              <a:t>an</a:t>
            </a:r>
            <a:r>
              <a:rPr lang="uk-UA" sz="2400" dirty="0" smtClean="0">
                <a:ea typeface="ＭＳ Ｐゴシック" panose="020B0600070205080204" pitchFamily="34" charset="-128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dan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sterilisasi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tidak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perlu</a:t>
            </a:r>
            <a:r>
              <a:rPr lang="en-US" sz="2400" dirty="0" smtClean="0">
                <a:ea typeface="ＭＳ Ｐゴシック" panose="020B0600070205080204" pitchFamily="34" charset="-128"/>
              </a:rPr>
              <a:t>.</a:t>
            </a:r>
          </a:p>
          <a:p>
            <a:pPr defTabSz="914400" eaLnBrk="1" hangingPunct="1">
              <a:spcAft>
                <a:spcPct val="0"/>
              </a:spcAft>
              <a:buClrTx/>
              <a:buSzPct val="106000"/>
              <a:buFont typeface="Arial" panose="020B0604020202020204" pitchFamily="34" charset="0"/>
              <a:buChar char="•"/>
              <a:defRPr/>
            </a:pPr>
            <a:endParaRPr lang="en-US" i="1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0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4200" y="415925"/>
            <a:ext cx="7626350" cy="6365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PERALATAN SEMI KRITIKAL</a:t>
            </a:r>
            <a:endParaRPr lang="en-MY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2531" name="Picture 3" descr="C:\Users\badrul\Documents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625600"/>
            <a:ext cx="23050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C:\Users\badrul\Documents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1117">
            <a:off x="3527425" y="1490663"/>
            <a:ext cx="10636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C:\Users\badrul\Documents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132263"/>
            <a:ext cx="203041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http://image.slidesharecdn.com/sterilizationfinal2003-100424085222-phpapp01/95/slide-45-728.jpg?cb=12798634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3" t="44827" r="3728" b="9854"/>
          <a:stretch>
            <a:fillRect/>
          </a:stretch>
        </p:blipFill>
        <p:spPr bwMode="auto">
          <a:xfrm>
            <a:off x="3094038" y="3378200"/>
            <a:ext cx="23209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image.slidesharecdn.com/sterilizationfinal2003-100424085222-phpapp01/95/slide-45-728.jpg?cb=12798634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44748" r="51244" b="4239"/>
          <a:stretch>
            <a:fillRect/>
          </a:stretch>
        </p:blipFill>
        <p:spPr bwMode="auto">
          <a:xfrm>
            <a:off x="6180138" y="1363663"/>
            <a:ext cx="19589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1000" y="5368513"/>
            <a:ext cx="2301006" cy="599808"/>
          </a:xfrm>
          <a:prstGeom prst="roundRect">
            <a:avLst/>
          </a:prstGeom>
          <a:solidFill>
            <a:schemeClr val="accent1">
              <a:alpha val="7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292100" h="228600"/>
            <a:bevelB w="165100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chemeClr val="tx1"/>
                </a:solidFill>
              </a:rPr>
              <a:t>anesthesia breathing circuits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9313" y="5565775"/>
            <a:ext cx="2426210" cy="599808"/>
          </a:xfrm>
          <a:prstGeom prst="roundRect">
            <a:avLst/>
          </a:prstGeom>
          <a:solidFill>
            <a:schemeClr val="accent1">
              <a:alpha val="7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292100" h="228600"/>
            <a:bevelB w="165100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chemeClr val="tx1"/>
                </a:solidFill>
              </a:rPr>
              <a:t>anesthesia equipment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51993" y="2537304"/>
            <a:ext cx="2513530" cy="599808"/>
          </a:xfrm>
          <a:prstGeom prst="roundRect">
            <a:avLst/>
          </a:prstGeom>
          <a:solidFill>
            <a:schemeClr val="accent1">
              <a:alpha val="7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292100" h="228600"/>
            <a:bevelB w="165100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chemeClr val="tx1"/>
                </a:solidFill>
                <a:cs typeface="Arial" pitchFamily="34" charset="0"/>
              </a:rPr>
              <a:t>laryngoscope blade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30398" y="3218965"/>
            <a:ext cx="2513530" cy="602596"/>
          </a:xfrm>
          <a:prstGeom prst="roundRect">
            <a:avLst/>
          </a:prstGeom>
          <a:solidFill>
            <a:schemeClr val="accent1">
              <a:alpha val="7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292100" h="228600"/>
            <a:bevelB w="165100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</a:rPr>
              <a:t>N</a:t>
            </a:r>
            <a:r>
              <a:rPr lang="uk-UA" sz="1400" b="1" i="1" dirty="0">
                <a:solidFill>
                  <a:schemeClr val="tx1"/>
                </a:solidFill>
              </a:rPr>
              <a:t>on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uk-UA" sz="1400" b="1" i="1" dirty="0">
                <a:solidFill>
                  <a:schemeClr val="tx1"/>
                </a:solidFill>
              </a:rPr>
              <a:t>invasive flexible and rigid fiberoptic endoscopes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80138" y="5742436"/>
            <a:ext cx="2125662" cy="505964"/>
          </a:xfrm>
          <a:prstGeom prst="roundRect">
            <a:avLst/>
          </a:prstGeom>
          <a:solidFill>
            <a:schemeClr val="accent1">
              <a:alpha val="7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292100" h="228600"/>
            <a:bevelB w="165100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endoscope</a:t>
            </a:r>
            <a:endParaRPr lang="en-US" b="1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8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381000"/>
            <a:ext cx="7794625" cy="87471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3. PERALATAN TIDAK KRITIKAL</a:t>
            </a:r>
            <a:endParaRPr lang="en-MY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35013" y="1524000"/>
            <a:ext cx="75438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lvl="1" indent="0" defTabSz="914400" eaLnBrk="1" hangingPunct="1">
              <a:buFont typeface="Calibri" panose="020F0502020204030204" pitchFamily="34" charset="0"/>
              <a:buNone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Bersentuhan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intact skin </a:t>
            </a:r>
          </a:p>
          <a:p>
            <a:pPr lvl="1" defTabSz="914400" eaLnBrk="1" hangingPunct="1"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2" defTabSz="914400" eaLnBrk="1" hangingPunct="1">
              <a:buClrTx/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1800" i="1" dirty="0" smtClean="0"/>
              <a:t>BP cuffs </a:t>
            </a:r>
          </a:p>
          <a:p>
            <a:pPr lvl="2" defTabSz="914400" eaLnBrk="1" hangingPunct="1">
              <a:buClrTx/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/>
              <a:t>Kerusi</a:t>
            </a:r>
            <a:r>
              <a:rPr lang="en-US" sz="1800" dirty="0" smtClean="0"/>
              <a:t> </a:t>
            </a:r>
            <a:r>
              <a:rPr lang="en-US" sz="1800" dirty="0" err="1" smtClean="0"/>
              <a:t>roda</a:t>
            </a:r>
            <a:r>
              <a:rPr lang="en-US" sz="1800" dirty="0" smtClean="0"/>
              <a:t> </a:t>
            </a:r>
          </a:p>
          <a:p>
            <a:pPr lvl="2" defTabSz="914400" eaLnBrk="1" hangingPunct="1">
              <a:buClrTx/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1800" i="1" dirty="0" smtClean="0"/>
              <a:t>diagnostic electrode</a:t>
            </a:r>
          </a:p>
          <a:p>
            <a:pPr lvl="2" defTabSz="914400" eaLnBrk="1" hangingPunct="1">
              <a:buClrTx/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1800" i="1" dirty="0" smtClean="0"/>
              <a:t>bedpan</a:t>
            </a:r>
          </a:p>
          <a:p>
            <a:pPr lvl="2" defTabSz="914400" eaLnBrk="1" hangingPunct="1">
              <a:buClrTx/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/>
              <a:t>katil</a:t>
            </a:r>
            <a:endParaRPr lang="en-US" sz="1800" dirty="0" smtClean="0"/>
          </a:p>
          <a:p>
            <a:pPr lvl="2" defTabSz="914400" eaLnBrk="1" hangingPunct="1">
              <a:buClrTx/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1800" i="1" dirty="0" smtClean="0"/>
              <a:t>bedside table</a:t>
            </a:r>
          </a:p>
          <a:p>
            <a:pPr lvl="2" defTabSz="914400" eaLnBrk="1" hangingPunct="1">
              <a:buClrTx/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/>
              <a:t>lantai</a:t>
            </a:r>
            <a:endParaRPr lang="en-US" sz="1800" dirty="0" smtClean="0"/>
          </a:p>
          <a:p>
            <a:pPr lvl="2" defTabSz="914400" eaLnBrk="1" hangingPunct="1">
              <a:buClrTx/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/>
              <a:t>dinding</a:t>
            </a:r>
            <a:endParaRPr lang="en-US" sz="1800" dirty="0" smtClean="0"/>
          </a:p>
          <a:p>
            <a:pPr lvl="2" defTabSz="914400" eaLnBrk="1" hangingPunct="1">
              <a:buClrTx/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1800" i="1" dirty="0" smtClean="0"/>
              <a:t>pulse </a:t>
            </a:r>
            <a:r>
              <a:rPr lang="en-US" sz="1800" i="1" dirty="0" err="1" smtClean="0"/>
              <a:t>oximeter</a:t>
            </a:r>
            <a:endParaRPr lang="en-US" sz="1800" i="1" dirty="0" smtClean="0"/>
          </a:p>
          <a:p>
            <a:pPr lvl="2" defTabSz="914400" eaLnBrk="1" hangingPunct="1">
              <a:buClrTx/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1800" i="1" dirty="0" smtClean="0"/>
              <a:t>axilla thermometer</a:t>
            </a:r>
            <a:endParaRPr lang="en-US" i="1" dirty="0" smtClean="0"/>
          </a:p>
          <a:p>
            <a:pPr defTabSz="914400" eaLnBrk="1" hangingPunct="1">
              <a:buFont typeface="Wingdings" panose="05000000000000000000" pitchFamily="2" charset="2"/>
              <a:buChar char="q"/>
              <a:defRPr/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556" name="Picture 2" descr="C:\Users\badrul\Documents\download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184650"/>
            <a:ext cx="162083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C:\Users\badrul\Documents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535113"/>
            <a:ext cx="157321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C:\Users\badrul\Documents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522788"/>
            <a:ext cx="1887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 descr="C:\Users\badrul\Documents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600200"/>
            <a:ext cx="1085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70192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581275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97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81200"/>
            <a:ext cx="7065963" cy="162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TAHAP DISINFEKSI</a:t>
            </a:r>
          </a:p>
        </p:txBody>
      </p:sp>
    </p:spTree>
    <p:extLst>
      <p:ext uri="{BB962C8B-B14F-4D97-AF65-F5344CB8AC3E}">
        <p14:creationId xmlns:p14="http://schemas.microsoft.com/office/powerpoint/2010/main" val="103046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685800"/>
            <a:ext cx="7566025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cs typeface="Calibri"/>
              </a:rPr>
              <a:t>TAHAP DISINFEKSI</a:t>
            </a:r>
            <a:endParaRPr lang="en-MY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1066800" y="1752600"/>
            <a:ext cx="58642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2000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buClrTx/>
              <a:buSzPct val="106000"/>
              <a:buFont typeface="Calibri" panose="020F0502020204030204" pitchFamily="34" charset="0"/>
              <a:buNone/>
            </a:pPr>
            <a:r>
              <a:rPr lang="en-US" altLang="en-US" sz="2800"/>
              <a:t>Ianya terbahagi kepada 3 iaitu:</a:t>
            </a:r>
          </a:p>
          <a:p>
            <a:pPr lvl="1" defTabSz="914400" eaLnBrk="1" hangingPunct="1">
              <a:lnSpc>
                <a:spcPct val="150000"/>
              </a:lnSpc>
              <a:buClrTx/>
              <a:buSzPct val="114000"/>
              <a:buFont typeface="Calibri" panose="020F0502020204030204" pitchFamily="34" charset="0"/>
              <a:buNone/>
            </a:pPr>
            <a:r>
              <a:rPr lang="en-US" altLang="en-US" sz="2600"/>
              <a:t>1. </a:t>
            </a:r>
            <a:r>
              <a:rPr lang="en-US" altLang="en-US" sz="2600" i="1"/>
              <a:t>High- level disinfection</a:t>
            </a:r>
          </a:p>
          <a:p>
            <a:pPr lvl="1" defTabSz="914400" eaLnBrk="1" hangingPunct="1">
              <a:lnSpc>
                <a:spcPct val="150000"/>
              </a:lnSpc>
              <a:buClrTx/>
              <a:buSzPct val="114000"/>
              <a:buFont typeface="Calibri" panose="020F0502020204030204" pitchFamily="34" charset="0"/>
              <a:buNone/>
            </a:pPr>
            <a:r>
              <a:rPr lang="en-US" altLang="en-US" sz="2600"/>
              <a:t>2. </a:t>
            </a:r>
            <a:r>
              <a:rPr lang="en-US" altLang="en-US" sz="2600" i="1"/>
              <a:t>Intermediate-level disinfection</a:t>
            </a:r>
          </a:p>
          <a:p>
            <a:pPr lvl="1" defTabSz="914400" eaLnBrk="1" hangingPunct="1">
              <a:lnSpc>
                <a:spcPct val="150000"/>
              </a:lnSpc>
              <a:buClrTx/>
              <a:buSzPct val="114000"/>
              <a:buFont typeface="Calibri" panose="020F0502020204030204" pitchFamily="34" charset="0"/>
              <a:buNone/>
            </a:pPr>
            <a:r>
              <a:rPr lang="en-US" altLang="en-US" sz="2600"/>
              <a:t>3</a:t>
            </a:r>
            <a:r>
              <a:rPr lang="en-US" altLang="en-US" sz="2600" i="1"/>
              <a:t>. Low- level disinfection</a:t>
            </a:r>
          </a:p>
        </p:txBody>
      </p:sp>
    </p:spTree>
    <p:extLst>
      <p:ext uri="{BB962C8B-B14F-4D97-AF65-F5344CB8AC3E}">
        <p14:creationId xmlns:p14="http://schemas.microsoft.com/office/powerpoint/2010/main" val="104167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609600"/>
            <a:ext cx="7467600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/>
              <a:t>1. High- Level Disinfection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8800"/>
            <a:ext cx="7467600" cy="3341688"/>
          </a:xfrm>
          <a:prstGeom prst="rect">
            <a:avLst/>
          </a:prstGeom>
        </p:spPr>
        <p:txBody>
          <a:bodyPr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 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memusnahkan</a:t>
            </a:r>
            <a:r>
              <a:rPr lang="en-US" sz="2800" dirty="0" smtClean="0"/>
              <a:t> </a:t>
            </a:r>
            <a:r>
              <a:rPr lang="en-US" sz="2800" i="1" dirty="0" smtClean="0"/>
              <a:t>vegetative </a:t>
            </a:r>
            <a:r>
              <a:rPr lang="en-US" sz="2800" i="1" dirty="0" err="1" smtClean="0"/>
              <a:t>mikro-organisma</a:t>
            </a:r>
            <a:r>
              <a:rPr lang="en-US" sz="2800" i="1" dirty="0" smtClean="0"/>
              <a:t>, tubercle bacilli, fungi, </a:t>
            </a:r>
            <a:r>
              <a:rPr lang="en-US" sz="2800" dirty="0" err="1" smtClean="0"/>
              <a:t>sebahagian</a:t>
            </a:r>
            <a:r>
              <a:rPr lang="en-US" sz="2800" i="1" dirty="0" smtClean="0"/>
              <a:t> Virus enveloped (lipid) non enveloped (non-lipid)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spora</a:t>
            </a:r>
            <a:r>
              <a:rPr lang="en-US" sz="2800" i="1" dirty="0" smtClean="0"/>
              <a:t>. </a:t>
            </a:r>
          </a:p>
          <a:p>
            <a:pPr marL="0" indent="0" defTabSz="914400" eaLnBrk="1" hangingPunct="1">
              <a:buClr>
                <a:schemeClr val="tx1"/>
              </a:buClr>
              <a:buSzPct val="115000"/>
              <a:buFont typeface="Calibri" panose="020F0502020204030204" pitchFamily="34" charset="0"/>
              <a:buNone/>
              <a:defRPr/>
            </a:pPr>
            <a:endParaRPr lang="en-US" sz="2800" i="1" dirty="0" smtClean="0"/>
          </a:p>
          <a:p>
            <a:pPr defTabSz="914400" eaLnBrk="1" hangingPunct="1"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  </a:t>
            </a:r>
            <a:r>
              <a:rPr lang="en-US" sz="2800" dirty="0" err="1" smtClean="0"/>
              <a:t>Peralatan</a:t>
            </a:r>
            <a:r>
              <a:rPr lang="en-US" sz="2800" dirty="0" smtClean="0"/>
              <a:t> </a:t>
            </a:r>
            <a:r>
              <a:rPr lang="en-US" sz="2800" dirty="0" err="1" smtClean="0"/>
              <a:t>mesti</a:t>
            </a:r>
            <a:r>
              <a:rPr lang="en-US" sz="2800" dirty="0" smtClean="0"/>
              <a:t> </a:t>
            </a:r>
            <a:r>
              <a:rPr lang="en-US" sz="2800" dirty="0" err="1" smtClean="0"/>
              <a:t>dibersihkan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menyeluruh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peringkat</a:t>
            </a:r>
            <a:r>
              <a:rPr lang="en-US" sz="2800" dirty="0" smtClean="0"/>
              <a:t> </a:t>
            </a:r>
            <a:r>
              <a:rPr lang="en-US" sz="2800" i="1" dirty="0" smtClean="0"/>
              <a:t>High Level Disinfection</a:t>
            </a:r>
          </a:p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defRPr/>
            </a:pP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457200"/>
            <a:ext cx="7794625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/>
              <a:t>High- Level Disinfection</a:t>
            </a:r>
          </a:p>
        </p:txBody>
      </p:sp>
      <p:graphicFrame>
        <p:nvGraphicFramePr>
          <p:cNvPr id="3" name="Group 50"/>
          <p:cNvGraphicFramePr>
            <a:graphicFrameLocks/>
          </p:cNvGraphicFramePr>
          <p:nvPr/>
        </p:nvGraphicFramePr>
        <p:xfrm>
          <a:off x="468313" y="1524000"/>
          <a:ext cx="8229599" cy="4206875"/>
        </p:xfrm>
        <a:graphic>
          <a:graphicData uri="http://schemas.openxmlformats.org/drawingml/2006/table">
            <a:tbl>
              <a:tblPr/>
              <a:tblGrid>
                <a:gridCol w="20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peralatan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Disinfectant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91443" marR="91443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636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 Critical</a:t>
                      </a:r>
                    </a:p>
                  </a:txBody>
                  <a:tcPr marL="91443" marR="91443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Preferred: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MY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Aldehydes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- 2% </a:t>
                      </a:r>
                      <a:r>
                        <a:rPr lang="en-MY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glutaraldehyde</a:t>
                      </a:r>
                      <a:endParaRPr lang="en-MY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0.55% </a:t>
                      </a:r>
                      <a:r>
                        <a:rPr lang="en-MY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Orthophthaldehyde</a:t>
                      </a:r>
                      <a:endParaRPr lang="en-MY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8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MY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b) Others: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- 6% hydrogen peroxide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MY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Peracetic</a:t>
                      </a:r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acid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Chlorine 0.1% Solution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endoscopes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Laryngoscope blades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Respiratory therapy</a:t>
                      </a:r>
                    </a:p>
                    <a:p>
                      <a:r>
                        <a:rPr lang="en-MY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equipments</a:t>
                      </a:r>
                      <a:endParaRPr lang="en-MY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Nebulizer cups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Anaesthetic delivery system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Nasal specula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Ear syringe nozzles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Vaginal specula</a:t>
                      </a:r>
                    </a:p>
                    <a:p>
                      <a:r>
                        <a:rPr lang="en-MY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Vaginal probes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46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8675" y="685800"/>
            <a:ext cx="7172325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/>
              <a:t>2. Intermediate - Level Disinfection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676400"/>
            <a:ext cx="72009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None/>
              <a:defRPr/>
            </a:pP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memusahkan</a:t>
            </a:r>
            <a:r>
              <a:rPr lang="en-US" sz="2800" dirty="0" smtClean="0"/>
              <a:t>  </a:t>
            </a:r>
            <a:r>
              <a:rPr lang="en-US" sz="2800" i="1" dirty="0" smtClean="0"/>
              <a:t>vegetative </a:t>
            </a:r>
            <a:r>
              <a:rPr lang="en-US" sz="2800" i="1" dirty="0" err="1" smtClean="0"/>
              <a:t>mickro-organisma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mycobacterim</a:t>
            </a:r>
            <a:r>
              <a:rPr lang="en-US" sz="2800" i="1" dirty="0" smtClean="0"/>
              <a:t> tuberculosis, fungi, lipid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smtClean="0"/>
              <a:t>non </a:t>
            </a:r>
            <a:r>
              <a:rPr lang="en-US" sz="2800" dirty="0" smtClean="0"/>
              <a:t>lipid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sebahagian</a:t>
            </a:r>
            <a:r>
              <a:rPr lang="en-US" sz="2800" dirty="0" smtClean="0"/>
              <a:t> viruses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spora</a:t>
            </a:r>
            <a:r>
              <a:rPr lang="en-US" sz="2800" dirty="0" smtClean="0"/>
              <a:t>.</a:t>
            </a:r>
          </a:p>
          <a:p>
            <a:pPr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9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601663"/>
            <a:ext cx="7794625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/>
              <a:t>Intermediate-level disinfection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524000"/>
          <a:ext cx="8240714" cy="4449763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Kategori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peralatan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3" marR="91443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Disinfectant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3" marR="91443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Peralatan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item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3" marR="91443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755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Some Semi Critical</a:t>
                      </a:r>
                    </a:p>
                  </a:txBody>
                  <a:tcPr marL="91443" marR="91443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Alcohol</a:t>
                      </a:r>
                    </a:p>
                    <a:p>
                      <a:r>
                        <a:rPr lang="en-MY" sz="2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Hypochlorite solutions</a:t>
                      </a:r>
                    </a:p>
                    <a:p>
                      <a:r>
                        <a:rPr lang="en-MY" sz="2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MY" sz="20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Iodophors</a:t>
                      </a:r>
                      <a:endParaRPr lang="en-MY" sz="2000" b="0" i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2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MY" sz="20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Phenolics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3" marR="91443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0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MY" sz="2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Glass thermometer</a:t>
                      </a:r>
                    </a:p>
                    <a:p>
                      <a:pPr algn="l"/>
                      <a:r>
                        <a:rPr lang="en-MY" sz="2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Electronic thermometer</a:t>
                      </a:r>
                    </a:p>
                    <a:p>
                      <a:pPr algn="l"/>
                      <a:r>
                        <a:rPr lang="en-MY" sz="2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Hydrotherapy tanks</a:t>
                      </a:r>
                    </a:p>
                    <a:p>
                      <a:pPr algn="l"/>
                      <a:r>
                        <a:rPr lang="en-MY" sz="20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Bath tubs in burn units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-Head Thermometer</a:t>
                      </a:r>
                      <a:endParaRPr lang="en-MY" sz="2000" b="0" i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90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9FBE-1587-4A19-A606-41C663FA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M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BD43E35-AA9D-4866-B547-5C5B59C4C2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MY" sz="2800" dirty="0" err="1"/>
              <a:t>Peserta</a:t>
            </a:r>
            <a:r>
              <a:rPr lang="en-MY" sz="2800" dirty="0"/>
              <a:t> </a:t>
            </a:r>
            <a:r>
              <a:rPr lang="en-MY" sz="2800" dirty="0" err="1"/>
              <a:t>dapat</a:t>
            </a:r>
            <a:r>
              <a:rPr lang="en-MY" sz="2800" dirty="0"/>
              <a:t> </a:t>
            </a:r>
            <a:r>
              <a:rPr lang="en-MY" sz="2800" dirty="0" err="1"/>
              <a:t>mengaplikasikan</a:t>
            </a:r>
            <a:r>
              <a:rPr lang="en-MY" sz="2800" dirty="0"/>
              <a:t> </a:t>
            </a:r>
            <a:r>
              <a:rPr lang="en-MY" sz="2800" dirty="0" err="1"/>
              <a:t>pengurusan</a:t>
            </a:r>
            <a:r>
              <a:rPr lang="en-MY" sz="2800" dirty="0"/>
              <a:t> </a:t>
            </a:r>
            <a:r>
              <a:rPr lang="en-MY" sz="2800" dirty="0" err="1"/>
              <a:t>disinfeksi</a:t>
            </a:r>
            <a:r>
              <a:rPr lang="en-MY" sz="2800" dirty="0"/>
              <a:t> dan </a:t>
            </a:r>
            <a:r>
              <a:rPr lang="en-MY" sz="2800" dirty="0" err="1"/>
              <a:t>sterilisasi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en-MY" sz="2800" dirty="0" err="1"/>
              <a:t>cara</a:t>
            </a:r>
            <a:r>
              <a:rPr lang="en-MY" sz="2800" dirty="0"/>
              <a:t> yang </a:t>
            </a:r>
            <a:r>
              <a:rPr lang="en-MY" sz="2800" dirty="0" err="1"/>
              <a:t>betul</a:t>
            </a:r>
            <a:r>
              <a:rPr lang="en-MY" sz="2800" dirty="0"/>
              <a:t>.</a:t>
            </a:r>
          </a:p>
          <a:p>
            <a:endParaRPr lang="en-MY" alt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2D107D-11BC-4336-BEBA-95F5B1BFA409}"/>
              </a:ext>
            </a:extLst>
          </p:cNvPr>
          <p:cNvSpPr/>
          <p:nvPr/>
        </p:nvSpPr>
        <p:spPr>
          <a:xfrm>
            <a:off x="822959" y="554781"/>
            <a:ext cx="7186353" cy="1182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OBJEKTIF UMUM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457200"/>
            <a:ext cx="7794625" cy="838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/>
              <a:t>3. Low- Level Disinfection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685800" y="1676400"/>
            <a:ext cx="7543800" cy="4022725"/>
          </a:xfrm>
          <a:prstGeom prst="rect">
            <a:avLst/>
          </a:prstGeom>
        </p:spPr>
        <p:txBody>
          <a:bodyPr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Tx/>
              <a:buSzPct val="111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memusnahkan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gram positive and negative,  vegetative bacteria, lipid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sebahagian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virus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kulat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defTabSz="914400" eaLnBrk="1" hangingPunct="1">
              <a:buClrTx/>
              <a:buSzPct val="111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membasmi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mycobacteria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atau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 spore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defTabSz="914400" eaLnBrk="1" hangingPunct="1">
              <a:buClrTx/>
              <a:buSzPct val="111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memproses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barangan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non critical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atau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 surfaces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endParaRPr lang="en-MY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5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533400"/>
            <a:ext cx="7794625" cy="8001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/>
              <a:t>Low- Level Disinfection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2325" y="1676400"/>
          <a:ext cx="7696200" cy="4343400"/>
        </p:xfrm>
        <a:graphic>
          <a:graphicData uri="http://schemas.openxmlformats.org/drawingml/2006/table">
            <a:tbl>
              <a:tblPr/>
              <a:tblGrid>
                <a:gridCol w="1850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0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Kategori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peralatan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3" marR="91423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Disinfectant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Peralatan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/Item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073">
                <a:tc>
                  <a:txBody>
                    <a:bodyPr/>
                    <a:lstStyle/>
                    <a:p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kritikal</a:t>
                      </a:r>
                      <a:endParaRPr kumimoji="0" lang="en-US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Alcohol</a:t>
                      </a:r>
                      <a:endParaRPr lang="en-MY" sz="1800" b="0" i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MY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Hypochlorite   solutions</a:t>
                      </a:r>
                      <a:endParaRPr lang="en-MY" sz="1800" b="0" i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MY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MY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Iodophors</a:t>
                      </a:r>
                      <a:endParaRPr lang="en-MY" sz="1800" b="0" i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MY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MY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Phenolics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3" marR="9142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Reusable </a:t>
                      </a:r>
                      <a:r>
                        <a:rPr lang="en-MY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equipment</a:t>
                      </a:r>
                      <a:endParaRPr lang="en-MY" sz="2000" b="0" i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Stethoscopes</a:t>
                      </a:r>
                      <a:endParaRPr lang="en-MY" sz="1800" b="0" i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Bedpans</a:t>
                      </a: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Urinals</a:t>
                      </a: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Blood pressure cuffs</a:t>
                      </a: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Ear specula</a:t>
                      </a: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Equipment surfaces</a:t>
                      </a: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Trolley surface</a:t>
                      </a: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Floors, walls and </a:t>
                      </a:r>
                      <a:r>
                        <a:rPr lang="en-MY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furniture</a:t>
                      </a:r>
                      <a:endParaRPr lang="en-MY" sz="1800" b="0" i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Intravenous poles</a:t>
                      </a: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Wheelchairs</a:t>
                      </a: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Beds</a:t>
                      </a:r>
                    </a:p>
                    <a:p>
                      <a:r>
                        <a:rPr lang="en-MY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MY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Basinets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3" marR="9142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837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5975" y="228600"/>
            <a:ext cx="7794625" cy="7048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Contoh-contoh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Disinfectant</a:t>
            </a:r>
          </a:p>
        </p:txBody>
      </p:sp>
      <p:pic>
        <p:nvPicPr>
          <p:cNvPr id="32771" name="Picture 2" descr="C:\Users\badrul\Documents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287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C:\Users\badrul\Documents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8725"/>
            <a:ext cx="1981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C:\Users\badrul\Documents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29063"/>
            <a:ext cx="1981200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57550" y="5713413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QAC – SLD, LLD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0425" y="3021013"/>
            <a:ext cx="213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Peracetic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acid - HLD</a:t>
            </a:r>
          </a:p>
        </p:txBody>
      </p:sp>
      <p:sp>
        <p:nvSpPr>
          <p:cNvPr id="8" name="Rectangle 7"/>
          <p:cNvSpPr/>
          <p:nvPr/>
        </p:nvSpPr>
        <p:spPr>
          <a:xfrm>
            <a:off x="6057900" y="5791200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Isopropyl alcohol 70% - LLD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" y="3209925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Glutaraldehyde - HLD</a:t>
            </a:r>
          </a:p>
        </p:txBody>
      </p:sp>
      <p:pic>
        <p:nvPicPr>
          <p:cNvPr id="32778" name="Picture 3" descr="C:\Users\badrul\Documents\Sodium-Hypochlorite-450x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538" r="9375"/>
          <a:stretch>
            <a:fillRect/>
          </a:stretch>
        </p:blipFill>
        <p:spPr bwMode="auto">
          <a:xfrm>
            <a:off x="6057900" y="1165225"/>
            <a:ext cx="198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48350" y="3019425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Sodium </a:t>
            </a:r>
            <a:r>
              <a:rPr lang="en-US" sz="1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hypochorite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SLD,LLD</a:t>
            </a:r>
          </a:p>
        </p:txBody>
      </p:sp>
      <p:pic>
        <p:nvPicPr>
          <p:cNvPr id="32780" name="Picture 2" descr="C:\Users\badrul\Documents\qu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973513"/>
            <a:ext cx="17907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3" descr="C:\Users\badrul\Documents\download (1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9290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7200" y="58293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 - HLD</a:t>
            </a:r>
          </a:p>
        </p:txBody>
      </p:sp>
    </p:spTree>
    <p:extLst>
      <p:ext uri="{BB962C8B-B14F-4D97-AF65-F5344CB8AC3E}">
        <p14:creationId xmlns:p14="http://schemas.microsoft.com/office/powerpoint/2010/main" val="38473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" t="39374" r="1111" b="29376"/>
          <a:stretch>
            <a:fillRect/>
          </a:stretch>
        </p:blipFill>
        <p:spPr bwMode="auto">
          <a:xfrm>
            <a:off x="28575" y="228600"/>
            <a:ext cx="8886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22221" r="3439" b="16666"/>
          <a:stretch>
            <a:fillRect/>
          </a:stretch>
        </p:blipFill>
        <p:spPr bwMode="auto">
          <a:xfrm>
            <a:off x="381000" y="2286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5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24376" r="3409" b="25000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4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81200"/>
            <a:ext cx="7065963" cy="162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CLEANING</a:t>
            </a:r>
          </a:p>
        </p:txBody>
      </p:sp>
    </p:spTree>
    <p:extLst>
      <p:ext uri="{BB962C8B-B14F-4D97-AF65-F5344CB8AC3E}">
        <p14:creationId xmlns:p14="http://schemas.microsoft.com/office/powerpoint/2010/main" val="33456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381001"/>
            <a:ext cx="806132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CLEANING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28675" y="1595438"/>
            <a:ext cx="7543800" cy="1735137"/>
          </a:xfrm>
          <a:prstGeom prst="rect">
            <a:avLst/>
          </a:prstGeom>
        </p:spPr>
        <p:txBody>
          <a:bodyPr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2800" dirty="0" err="1" smtClean="0">
                <a:solidFill>
                  <a:schemeClr val="tx1"/>
                </a:solidFill>
                <a:cs typeface="Arial" charset="0"/>
              </a:rPr>
              <a:t>Tujuan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:	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2800" dirty="0" err="1" smtClean="0">
                <a:solidFill>
                  <a:schemeClr val="tx1"/>
                </a:solidFill>
                <a:cs typeface="Arial" charset="0"/>
              </a:rPr>
              <a:t>Menanggalkan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Arial" charset="0"/>
              </a:rPr>
              <a:t>kotoran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cs typeface="Arial" charset="0"/>
              </a:rPr>
              <a:t>melekat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Arial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Arial" charset="0"/>
              </a:rPr>
              <a:t>permukaan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cs typeface="Arial" charset="0"/>
              </a:rPr>
              <a:t>mencegah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Arial" charset="0"/>
              </a:rPr>
              <a:t>pembentukan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Arial" charset="0"/>
              </a:rPr>
              <a:t>biofilem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en-US" sz="28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7894" name="Picture 2" descr="C:\Users\badrul\Documents\Bio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495675"/>
            <a:ext cx="76549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6363" y="3733800"/>
            <a:ext cx="34290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Lapisan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Biofilem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3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9625" y="381000"/>
            <a:ext cx="7343775" cy="838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Calibri Light" pitchFamily="34" charset="0"/>
              </a:rPr>
              <a:t>Pencucian</a:t>
            </a:r>
            <a:r>
              <a:rPr lang="en-US" sz="3600" b="1" dirty="0">
                <a:latin typeface="Calibri Light" pitchFamily="34" charset="0"/>
              </a:rPr>
              <a:t> </a:t>
            </a:r>
            <a:r>
              <a:rPr lang="en-US" sz="3600" b="1" dirty="0" err="1">
                <a:latin typeface="Calibri Light" pitchFamily="34" charset="0"/>
              </a:rPr>
              <a:t>Secara</a:t>
            </a:r>
            <a:r>
              <a:rPr lang="en-US" sz="3600" b="1" dirty="0">
                <a:latin typeface="Calibri Light" pitchFamily="34" charset="0"/>
              </a:rPr>
              <a:t> Manual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6934" y="1600200"/>
            <a:ext cx="7268365" cy="3657600"/>
          </a:xfrm>
          <a:prstGeom prst="roundRect">
            <a:avLst>
              <a:gd name="adj" fmla="val 3386"/>
            </a:avLst>
          </a:prstGeom>
          <a:solidFill>
            <a:schemeClr val="accent1">
              <a:alpha val="61000"/>
            </a:schemeClr>
          </a:solidFill>
          <a:ln w="0"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139700" h="228600"/>
            <a:bevelB w="1397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</a:rPr>
              <a:t>Peralatan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diperlukan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Air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chemeClr val="tx1"/>
                </a:solidFill>
              </a:rPr>
              <a:t>Sekurang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kurang</a:t>
            </a:r>
            <a:r>
              <a:rPr lang="en-US" sz="3200" dirty="0">
                <a:solidFill>
                  <a:schemeClr val="tx1"/>
                </a:solidFill>
              </a:rPr>
              <a:t> 2 sink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basin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chemeClr val="tx1"/>
                </a:solidFill>
              </a:rPr>
              <a:t>Berus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lembut</a:t>
            </a:r>
            <a:endParaRPr lang="en-US" sz="3200" dirty="0">
              <a:solidFill>
                <a:schemeClr val="tx1"/>
              </a:solidFill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3200" i="1" dirty="0">
                <a:solidFill>
                  <a:schemeClr val="tx1"/>
                </a:solidFill>
              </a:rPr>
              <a:t>Scouring pad </a:t>
            </a:r>
            <a:r>
              <a:rPr lang="en-US" altLang="ja-JP" sz="3200" dirty="0">
                <a:solidFill>
                  <a:schemeClr val="tx1"/>
                </a:solidFill>
              </a:rPr>
              <a:t>yang </a:t>
            </a:r>
            <a:r>
              <a:rPr lang="en-US" altLang="ja-JP" sz="3200" dirty="0" err="1">
                <a:solidFill>
                  <a:schemeClr val="tx1"/>
                </a:solidFill>
              </a:rPr>
              <a:t>tidak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 err="1">
                <a:solidFill>
                  <a:schemeClr val="tx1"/>
                </a:solidFill>
              </a:rPr>
              <a:t>kasar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chemeClr val="tx1"/>
                </a:solidFill>
              </a:rPr>
              <a:t>Bahan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pencuci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i="1" dirty="0">
                <a:solidFill>
                  <a:schemeClr val="tx1"/>
                </a:solidFill>
              </a:rPr>
              <a:t>detergent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chemeClr val="tx1"/>
                </a:solidFill>
              </a:rPr>
              <a:t>Pengering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03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238" y="309563"/>
            <a:ext cx="8061325" cy="9096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Calibri Light" pitchFamily="34" charset="0"/>
              </a:rPr>
              <a:t>Pencucian</a:t>
            </a:r>
            <a:r>
              <a:rPr lang="en-US" sz="3600" b="1" dirty="0">
                <a:latin typeface="Calibri Light" pitchFamily="34" charset="0"/>
              </a:rPr>
              <a:t> </a:t>
            </a:r>
            <a:r>
              <a:rPr lang="en-US" sz="3600" b="1" dirty="0" err="1">
                <a:latin typeface="Calibri Light" pitchFamily="34" charset="0"/>
              </a:rPr>
              <a:t>secara</a:t>
            </a:r>
            <a:r>
              <a:rPr lang="en-US" sz="3600" b="1" dirty="0">
                <a:latin typeface="Calibri Light" pitchFamily="34" charset="0"/>
              </a:rPr>
              <a:t> manual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944600" y="4235924"/>
            <a:ext cx="762000" cy="603049"/>
          </a:xfrm>
          <a:prstGeom prst="roundRect">
            <a:avLst/>
          </a:prstGeom>
          <a:solidFill>
            <a:schemeClr val="accent2">
              <a:lumMod val="75000"/>
              <a:alpha val="7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292100" h="228600"/>
            <a:bevelB w="165100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40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9940" name="Content Placeholder 3" descr="H:\KAMARIAH GAMBAR MACAM MACAM\taken 300108 sam &amp; agnes\my picture 01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7538"/>
            <a:ext cx="3124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H:\KAMARIAH GAMBAR MACAM MACAM\taken 300108 sam &amp; agnes\my picture 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947863"/>
            <a:ext cx="45148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4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252C-D83E-431B-907C-0BD73B33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M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085D35D-04F0-4D7D-B802-9B0B31515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MY" sz="2800" dirty="0" err="1"/>
              <a:t>Peserta</a:t>
            </a:r>
            <a:r>
              <a:rPr lang="en-MY" sz="2800" dirty="0"/>
              <a:t> </a:t>
            </a:r>
            <a:r>
              <a:rPr lang="en-MY" sz="2800" dirty="0" err="1"/>
              <a:t>dapat</a:t>
            </a:r>
            <a:r>
              <a:rPr lang="en-MY" sz="2800" dirty="0"/>
              <a:t> </a:t>
            </a:r>
            <a:r>
              <a:rPr lang="en-MY" sz="2800" dirty="0" err="1"/>
              <a:t>memahami</a:t>
            </a:r>
            <a:r>
              <a:rPr lang="en-MY" sz="2800" dirty="0"/>
              <a:t> dan </a:t>
            </a:r>
            <a:r>
              <a:rPr lang="en-MY" sz="2800" dirty="0" err="1"/>
              <a:t>membezakan</a:t>
            </a:r>
            <a:r>
              <a:rPr lang="en-MY" sz="2800" dirty="0"/>
              <a:t> di </a:t>
            </a:r>
            <a:r>
              <a:rPr lang="en-MY" sz="2800" dirty="0" err="1"/>
              <a:t>antara</a:t>
            </a:r>
            <a:r>
              <a:rPr lang="en-MY" sz="2800" dirty="0"/>
              <a:t> </a:t>
            </a:r>
            <a:r>
              <a:rPr lang="en-MY" sz="2800" dirty="0" err="1"/>
              <a:t>disinfeksi</a:t>
            </a:r>
            <a:r>
              <a:rPr lang="en-MY" sz="2800" dirty="0"/>
              <a:t> dan </a:t>
            </a:r>
            <a:r>
              <a:rPr lang="en-MY" sz="2800" dirty="0" err="1"/>
              <a:t>sterilisasi</a:t>
            </a:r>
            <a:r>
              <a:rPr lang="en-MY" sz="2800" dirty="0"/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MY" sz="2800" dirty="0" err="1"/>
              <a:t>Peserta</a:t>
            </a:r>
            <a:r>
              <a:rPr lang="en-MY" sz="2800" dirty="0"/>
              <a:t> </a:t>
            </a:r>
            <a:r>
              <a:rPr lang="en-MY" sz="2800" dirty="0" err="1"/>
              <a:t>dapat</a:t>
            </a:r>
            <a:r>
              <a:rPr lang="en-MY" sz="2800" dirty="0"/>
              <a:t> </a:t>
            </a:r>
            <a:r>
              <a:rPr lang="en-MY" sz="2800" dirty="0" err="1"/>
              <a:t>kefahaman</a:t>
            </a:r>
            <a:r>
              <a:rPr lang="en-MY" sz="2800" dirty="0"/>
              <a:t> </a:t>
            </a:r>
            <a:r>
              <a:rPr lang="en-MY" sz="2800" dirty="0" err="1"/>
              <a:t>mengenai</a:t>
            </a:r>
            <a:r>
              <a:rPr lang="en-MY" sz="2800" dirty="0"/>
              <a:t> 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MY" sz="2800" dirty="0" err="1"/>
              <a:t>tahap</a:t>
            </a:r>
            <a:r>
              <a:rPr lang="en-MY" sz="2800" dirty="0"/>
              <a:t> </a:t>
            </a:r>
            <a:r>
              <a:rPr lang="en-MY" sz="2800" dirty="0" err="1"/>
              <a:t>dekontaminasi</a:t>
            </a:r>
            <a:r>
              <a:rPr lang="en-MY" sz="2800" dirty="0"/>
              <a:t> </a:t>
            </a:r>
            <a:r>
              <a:rPr lang="en-MY" sz="2800" dirty="0" err="1"/>
              <a:t>mengikut</a:t>
            </a:r>
            <a:r>
              <a:rPr lang="en-MY" sz="2800" dirty="0"/>
              <a:t> </a:t>
            </a:r>
            <a:r>
              <a:rPr lang="en-MY" sz="2800" dirty="0" err="1"/>
              <a:t>kategori</a:t>
            </a:r>
            <a:r>
              <a:rPr lang="en-MY" sz="2800" dirty="0"/>
              <a:t> </a:t>
            </a:r>
            <a:r>
              <a:rPr lang="en-MY" sz="2800" dirty="0" err="1"/>
              <a:t>peralatan</a:t>
            </a:r>
            <a:endParaRPr lang="en-MY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MY" sz="2800" dirty="0" err="1"/>
              <a:t>keperluan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proses </a:t>
            </a:r>
            <a:r>
              <a:rPr lang="en-MY" sz="2800" dirty="0" err="1"/>
              <a:t>dekontaminasi</a:t>
            </a:r>
            <a:endParaRPr lang="en-MY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MY" sz="2800" dirty="0"/>
              <a:t>proses </a:t>
            </a:r>
            <a:r>
              <a:rPr lang="en-MY" sz="2800" dirty="0" err="1"/>
              <a:t>dekontaminasi</a:t>
            </a:r>
            <a:r>
              <a:rPr lang="en-MY" sz="2800" dirty="0"/>
              <a:t> dan </a:t>
            </a:r>
            <a:r>
              <a:rPr lang="en-MY" sz="2800" dirty="0" err="1"/>
              <a:t>tatacara</a:t>
            </a:r>
            <a:r>
              <a:rPr lang="en-MY" sz="2800" dirty="0"/>
              <a:t> </a:t>
            </a:r>
            <a:r>
              <a:rPr lang="en-MY" sz="2800" dirty="0" err="1"/>
              <a:t>penyimpanan</a:t>
            </a:r>
            <a:r>
              <a:rPr lang="en-MY" sz="2800" dirty="0"/>
              <a:t> </a:t>
            </a:r>
            <a:r>
              <a:rPr lang="en-MY" sz="2800" dirty="0" err="1"/>
              <a:t>peralatan</a:t>
            </a:r>
            <a:endParaRPr lang="en-MY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MY" sz="2800" dirty="0" err="1"/>
              <a:t>Prosedur</a:t>
            </a:r>
            <a:r>
              <a:rPr lang="en-MY" sz="2800" dirty="0"/>
              <a:t> </a:t>
            </a:r>
            <a:r>
              <a:rPr lang="en-MY" sz="2800" dirty="0" err="1"/>
              <a:t>penggunaan</a:t>
            </a:r>
            <a:r>
              <a:rPr lang="en-MY" sz="2800" dirty="0"/>
              <a:t> dan </a:t>
            </a:r>
            <a:r>
              <a:rPr lang="en-MY" sz="2800" dirty="0" err="1"/>
              <a:t>penjagaan</a:t>
            </a:r>
            <a:r>
              <a:rPr lang="en-MY" sz="2800" dirty="0"/>
              <a:t>  </a:t>
            </a:r>
            <a:r>
              <a:rPr lang="en-MY" sz="2800" dirty="0" err="1"/>
              <a:t>autoklaf</a:t>
            </a:r>
            <a:r>
              <a:rPr lang="en-MY" sz="2800" dirty="0"/>
              <a:t> yang </a:t>
            </a:r>
            <a:r>
              <a:rPr lang="en-MY" sz="2800" dirty="0" err="1"/>
              <a:t>betul</a:t>
            </a:r>
            <a:r>
              <a:rPr lang="en-MY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MY" alt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4B0491-C503-4C78-916B-7CD07B044593}"/>
              </a:ext>
            </a:extLst>
          </p:cNvPr>
          <p:cNvSpPr/>
          <p:nvPr/>
        </p:nvSpPr>
        <p:spPr>
          <a:xfrm>
            <a:off x="822959" y="717452"/>
            <a:ext cx="7188590" cy="1019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OBJEKTIF KHUSUS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7620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/>
              <a:t>Cara </a:t>
            </a:r>
            <a:r>
              <a:rPr lang="en-US" sz="3200" b="1" dirty="0" err="1"/>
              <a:t>Rendaman</a:t>
            </a:r>
            <a:endParaRPr lang="en-US" sz="3200" b="1" dirty="0"/>
          </a:p>
        </p:txBody>
      </p:sp>
      <p:pic>
        <p:nvPicPr>
          <p:cNvPr id="40963" name="Picture 3" descr="DSCN0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78326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685800"/>
            <a:ext cx="7794625" cy="838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 err="1">
                <a:latin typeface="Calibri Light" pitchFamily="34" charset="0"/>
              </a:rPr>
              <a:t>Langkah</a:t>
            </a:r>
            <a:r>
              <a:rPr lang="en-US" sz="3200" b="1" dirty="0">
                <a:latin typeface="Calibri Light" pitchFamily="34" charset="0"/>
              </a:rPr>
              <a:t> </a:t>
            </a:r>
            <a:r>
              <a:rPr lang="en-US" sz="3200" b="1" dirty="0" err="1">
                <a:latin typeface="Calibri Light" pitchFamily="34" charset="0"/>
              </a:rPr>
              <a:t>Pengunaan</a:t>
            </a:r>
            <a:r>
              <a:rPr lang="en-US" sz="3200" b="1" dirty="0">
                <a:latin typeface="Calibri Light" pitchFamily="34" charset="0"/>
              </a:rPr>
              <a:t> </a:t>
            </a:r>
            <a:r>
              <a:rPr lang="en-US" sz="3200" b="1" dirty="0" err="1">
                <a:latin typeface="Calibri Light" pitchFamily="34" charset="0"/>
              </a:rPr>
              <a:t>Agen</a:t>
            </a:r>
            <a:r>
              <a:rPr lang="en-US" sz="3200" b="1" dirty="0">
                <a:latin typeface="Calibri Light" pitchFamily="34" charset="0"/>
              </a:rPr>
              <a:t> </a:t>
            </a:r>
            <a:r>
              <a:rPr lang="en-US" sz="3200" b="1" dirty="0" err="1">
                <a:latin typeface="Calibri Light" pitchFamily="34" charset="0"/>
              </a:rPr>
              <a:t>Disinfeksi</a:t>
            </a:r>
            <a:endParaRPr lang="en-US" sz="3200" b="1" dirty="0"/>
          </a:p>
        </p:txBody>
      </p:sp>
      <p:sp>
        <p:nvSpPr>
          <p:cNvPr id="43011" name="Content Placeholder 4"/>
          <p:cNvSpPr txBox="1">
            <a:spLocks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ClrTx/>
              <a:buSzPct val="114000"/>
              <a:buFont typeface="Arial" panose="020B0604020202020204" pitchFamily="34" charset="0"/>
              <a:buChar char="•"/>
            </a:pPr>
            <a:r>
              <a:rPr lang="en-US" altLang="en-US" sz="2800"/>
              <a:t>  Ikut arahan pengeluar</a:t>
            </a:r>
          </a:p>
          <a:p>
            <a:pPr defTabSz="914400" eaLnBrk="1" hangingPunct="1">
              <a:buClrTx/>
              <a:buSzPct val="114000"/>
              <a:buFont typeface="Arial" panose="020B0604020202020204" pitchFamily="34" charset="0"/>
              <a:buChar char="•"/>
            </a:pPr>
            <a:r>
              <a:rPr lang="en-US" altLang="en-US" sz="2800"/>
              <a:t>  Periksa tarikh luput </a:t>
            </a:r>
          </a:p>
          <a:p>
            <a:pPr defTabSz="914400" eaLnBrk="1" hangingPunct="1">
              <a:buClrTx/>
              <a:buSzPct val="114000"/>
              <a:buFont typeface="Arial" panose="020B0604020202020204" pitchFamily="34" charset="0"/>
              <a:buChar char="•"/>
            </a:pPr>
            <a:r>
              <a:rPr lang="en-US" altLang="en-US" sz="2800"/>
              <a:t>  Mencuci alat sebelum proses disinfeksi</a:t>
            </a:r>
          </a:p>
          <a:p>
            <a:pPr defTabSz="914400" eaLnBrk="1" hangingPunct="1">
              <a:buClrTx/>
              <a:buSzPct val="114000"/>
              <a:buFont typeface="Arial" panose="020B0604020202020204" pitchFamily="34" charset="0"/>
              <a:buChar char="•"/>
            </a:pPr>
            <a:r>
              <a:rPr lang="en-US" altLang="en-US" sz="2800"/>
              <a:t>  Tidak menambah (top up) agen disinfeksi</a:t>
            </a:r>
          </a:p>
          <a:p>
            <a:pPr defTabSz="914400" eaLnBrk="1" hangingPunct="1">
              <a:buClrTx/>
              <a:buSzPct val="114000"/>
              <a:buFont typeface="Arial" panose="020B0604020202020204" pitchFamily="34" charset="0"/>
              <a:buChar char="•"/>
            </a:pPr>
            <a:r>
              <a:rPr lang="en-US" altLang="en-US" sz="2800"/>
              <a:t>  Bekas rendaman yang bersih dan cukup besar</a:t>
            </a:r>
          </a:p>
          <a:p>
            <a:pPr defTabSz="914400" eaLnBrk="1" hangingPunct="1">
              <a:buClrTx/>
              <a:buSzPct val="114000"/>
              <a:buFont typeface="Arial" panose="020B0604020202020204" pitchFamily="34" charset="0"/>
              <a:buChar char="•"/>
            </a:pPr>
            <a:r>
              <a:rPr lang="en-US" altLang="en-US" sz="2800"/>
              <a:t>  Pemakaian PPE</a:t>
            </a:r>
          </a:p>
          <a:p>
            <a:pPr defTabSz="914400">
              <a:buClrTx/>
              <a:buSzPct val="114000"/>
              <a:buFont typeface="Arial" panose="020B0604020202020204" pitchFamily="34" charset="0"/>
              <a:buChar char="•"/>
            </a:pPr>
            <a:endParaRPr lang="en-MY" altLang="en-US" sz="2800"/>
          </a:p>
        </p:txBody>
      </p:sp>
    </p:spTree>
    <p:extLst>
      <p:ext uri="{BB962C8B-B14F-4D97-AF65-F5344CB8AC3E}">
        <p14:creationId xmlns:p14="http://schemas.microsoft.com/office/powerpoint/2010/main" val="2866997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66825"/>
            <a:ext cx="7065963" cy="162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PROSES PENSTERILAN</a:t>
            </a:r>
          </a:p>
        </p:txBody>
      </p:sp>
      <p:pic>
        <p:nvPicPr>
          <p:cNvPr id="44035" name="Picture 2" descr="http://image.slidesharecdn.com/sterilizationanddisinfection-111006214739-phpapp01/95/slide-9-728.jpg?cb=13179562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4723" r="17052" b="5731"/>
          <a:stretch>
            <a:fillRect/>
          </a:stretch>
        </p:blipFill>
        <p:spPr bwMode="auto">
          <a:xfrm>
            <a:off x="2971800" y="2921000"/>
            <a:ext cx="32766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71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6858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 err="1"/>
              <a:t>Definisi</a:t>
            </a:r>
            <a:r>
              <a:rPr lang="en-US" sz="3200" b="1" dirty="0"/>
              <a:t> Sterile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Sterilisasi</a:t>
            </a:r>
            <a:endParaRPr lang="en-US" sz="3200" b="1" dirty="0"/>
          </a:p>
        </p:txBody>
      </p:sp>
      <p:sp>
        <p:nvSpPr>
          <p:cNvPr id="45059" name="Content Placeholder 4"/>
          <p:cNvSpPr txBox="1">
            <a:spLocks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en-US" sz="2800" b="1" i="1"/>
              <a:t>Steril</a:t>
            </a:r>
          </a:p>
          <a:p>
            <a:pPr defTabSz="914400" eaLnBrk="1" hangingPunct="1">
              <a:buClrTx/>
              <a:buSzPct val="115000"/>
              <a:buFont typeface="Arial" panose="020B0604020202020204" pitchFamily="34" charset="0"/>
              <a:buChar char="•"/>
            </a:pPr>
            <a:r>
              <a:rPr lang="en-US" altLang="en-US" sz="2800"/>
              <a:t>    tanpa kehadiran microrganisma     </a:t>
            </a:r>
          </a:p>
          <a:p>
            <a:pPr defTabSz="914400" eaLnBrk="1" hangingPunct="1">
              <a:buClrTx/>
              <a:buSzPct val="115000"/>
              <a:buFont typeface="Arial" panose="020B0604020202020204" pitchFamily="34" charset="0"/>
              <a:buChar char="•"/>
            </a:pPr>
            <a:r>
              <a:rPr lang="en-US" altLang="en-US" sz="2800"/>
              <a:t>    termasuk spora</a:t>
            </a:r>
          </a:p>
          <a:p>
            <a:pPr defTabSz="914400" eaLnBrk="1" hangingPunct="1">
              <a:buFont typeface="Wingdings" panose="05000000000000000000" pitchFamily="2" charset="2"/>
              <a:buChar char="q"/>
            </a:pPr>
            <a:endParaRPr lang="en-US" altLang="en-US" sz="2800"/>
          </a:p>
          <a:p>
            <a:pPr defTabSz="914400" eaLnBrk="1" hangingPunct="1"/>
            <a:r>
              <a:rPr lang="en-US" altLang="en-US" sz="2800" b="1" i="1"/>
              <a:t>Sterilisasi</a:t>
            </a:r>
          </a:p>
          <a:p>
            <a:pPr defTabSz="914400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Proses memusnahkan microorganisma termasuk spora</a:t>
            </a:r>
          </a:p>
          <a:p>
            <a:pPr defTabSz="914400" eaLnBrk="1" hangingPunct="1">
              <a:buFont typeface="Wingdings" panose="05000000000000000000" pitchFamily="2" charset="2"/>
              <a:buChar char="q"/>
            </a:pPr>
            <a:endParaRPr lang="en-US" altLang="en-US" sz="2800"/>
          </a:p>
          <a:p>
            <a:pPr defTabSz="914400">
              <a:buFont typeface="Wingdings" panose="05000000000000000000" pitchFamily="2" charset="2"/>
              <a:buChar char="q"/>
            </a:pPr>
            <a:endParaRPr lang="en-MY" altLang="en-US" sz="2800"/>
          </a:p>
        </p:txBody>
      </p:sp>
    </p:spTree>
    <p:extLst>
      <p:ext uri="{BB962C8B-B14F-4D97-AF65-F5344CB8AC3E}">
        <p14:creationId xmlns:p14="http://schemas.microsoft.com/office/powerpoint/2010/main" val="425454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533400" y="685800"/>
            <a:ext cx="8534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Tx/>
              <a:buAutoNum type="arabicPeriod"/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N autoclave</a:t>
            </a:r>
          </a:p>
          <a:p>
            <a:pPr marL="342900" indent="-342900">
              <a:buFontTx/>
              <a:buChar char="-"/>
              <a:defRPr/>
            </a:pPr>
            <a:r>
              <a:rPr lang="en-US" sz="3200" dirty="0" smtClean="0"/>
              <a:t>Yang paling </a:t>
            </a:r>
            <a:r>
              <a:rPr lang="en-US" sz="3200" dirty="0" err="1" smtClean="0"/>
              <a:t>rendah</a:t>
            </a:r>
            <a:endParaRPr lang="en-US" sz="3200" dirty="0" smtClean="0"/>
          </a:p>
          <a:p>
            <a:pPr marL="342900" indent="-342900">
              <a:buFontTx/>
              <a:buChar char="-"/>
              <a:defRPr/>
            </a:pP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unit </a:t>
            </a:r>
            <a:r>
              <a:rPr lang="en-US" sz="3200" dirty="0" err="1" smtClean="0"/>
              <a:t>tambahan</a:t>
            </a:r>
            <a:r>
              <a:rPr lang="en-US" sz="3200" dirty="0" smtClean="0"/>
              <a:t> (</a:t>
            </a:r>
            <a:r>
              <a:rPr lang="en-US" sz="3200" dirty="0" err="1" smtClean="0"/>
              <a:t>mengikut</a:t>
            </a:r>
            <a:r>
              <a:rPr lang="en-US" sz="3200" dirty="0" smtClean="0"/>
              <a:t> standard EN 13060)</a:t>
            </a:r>
          </a:p>
          <a:p>
            <a:pPr marL="342900" indent="-342900">
              <a:buFontTx/>
              <a:buChar char="-"/>
              <a:defRPr/>
            </a:pPr>
            <a:r>
              <a:rPr lang="en-US" sz="3200" dirty="0" err="1" smtClean="0"/>
              <a:t>Tiada</a:t>
            </a:r>
            <a:r>
              <a:rPr lang="en-US" sz="3200" dirty="0" smtClean="0"/>
              <a:t> </a:t>
            </a:r>
            <a:r>
              <a:rPr lang="en-US" sz="3200" dirty="0" err="1" smtClean="0"/>
              <a:t>vakum</a:t>
            </a:r>
            <a:endParaRPr lang="en-US" sz="3200" dirty="0" smtClean="0"/>
          </a:p>
          <a:p>
            <a:pPr marL="342900" indent="-342900">
              <a:buFontTx/>
              <a:buChar char="-"/>
              <a:defRPr/>
            </a:pP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instrumen</a:t>
            </a:r>
            <a:r>
              <a:rPr lang="en-US" sz="3200" dirty="0" smtClean="0"/>
              <a:t> yang </a:t>
            </a:r>
            <a:r>
              <a:rPr lang="en-US" sz="3200" dirty="0" err="1" smtClean="0"/>
              <a:t>padat</a:t>
            </a:r>
            <a:endParaRPr lang="en-US" sz="3200" dirty="0" smtClean="0"/>
          </a:p>
          <a:p>
            <a:pPr marL="342900" indent="-342900">
              <a:buFontTx/>
              <a:buChar char="-"/>
              <a:defRPr/>
            </a:pP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instrument yang </a:t>
            </a:r>
            <a:r>
              <a:rPr lang="en-US" sz="3200" dirty="0" err="1" smtClean="0"/>
              <a:t>berongga</a:t>
            </a:r>
            <a:endParaRPr lang="en-US" sz="3200" dirty="0" smtClean="0"/>
          </a:p>
        </p:txBody>
      </p:sp>
      <p:pic>
        <p:nvPicPr>
          <p:cNvPr id="460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36925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404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35550"/>
            <a:ext cx="32067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93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62400" y="1600200"/>
            <a:ext cx="2667000" cy="198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0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762000" y="762000"/>
            <a:ext cx="75438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Class B autoclave</a:t>
            </a:r>
          </a:p>
          <a:p>
            <a:pPr>
              <a:defRPr/>
            </a:pPr>
            <a:r>
              <a:rPr lang="en-US" sz="2800" dirty="0" smtClean="0"/>
              <a:t>Ada </a:t>
            </a:r>
            <a:r>
              <a:rPr lang="en-US" sz="2800" dirty="0" err="1" smtClean="0"/>
              <a:t>vakum</a:t>
            </a:r>
            <a:endParaRPr lang="en-US" sz="2800" dirty="0" smtClean="0"/>
          </a:p>
          <a:p>
            <a:pPr>
              <a:defRPr/>
            </a:pPr>
            <a:r>
              <a:rPr lang="en-US" sz="2800" i="1" dirty="0"/>
              <a:t>Class B autoclave, thanks to fractionated pre-vacuum, completely removes air from the chamber. </a:t>
            </a:r>
          </a:p>
          <a:p>
            <a:pPr>
              <a:defRPr/>
            </a:pP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pensterilan</a:t>
            </a:r>
            <a:r>
              <a:rPr lang="en-US" sz="2800" dirty="0" smtClean="0"/>
              <a:t> </a:t>
            </a:r>
            <a:r>
              <a:rPr lang="en-US" sz="2800" dirty="0" err="1" smtClean="0"/>
              <a:t>moden</a:t>
            </a:r>
            <a:r>
              <a:rPr lang="en-US" sz="2800" dirty="0" smtClean="0"/>
              <a:t> yang paling </a:t>
            </a:r>
            <a:r>
              <a:rPr lang="en-US" sz="2800" dirty="0" err="1" smtClean="0"/>
              <a:t>berkesan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38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838200" y="762000"/>
            <a:ext cx="7924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Class S autoclave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err="1" smtClean="0"/>
              <a:t>Pertengahan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class N </a:t>
            </a:r>
            <a:r>
              <a:rPr lang="en-US" sz="3200" dirty="0" err="1" smtClean="0"/>
              <a:t>dan</a:t>
            </a:r>
            <a:r>
              <a:rPr lang="en-US" sz="3200" dirty="0" smtClean="0"/>
              <a:t> B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Ada </a:t>
            </a:r>
            <a:r>
              <a:rPr lang="en-US" sz="3200" dirty="0" err="1" smtClean="0"/>
              <a:t>vacum</a:t>
            </a:r>
            <a:r>
              <a:rPr lang="en-US" sz="3200" dirty="0" smtClean="0"/>
              <a:t> ( </a:t>
            </a:r>
            <a:r>
              <a:rPr lang="en-US" sz="3200" dirty="0" err="1" smtClean="0"/>
              <a:t>pra</a:t>
            </a:r>
            <a:r>
              <a:rPr lang="en-US" sz="3200" dirty="0" smtClean="0"/>
              <a:t> </a:t>
            </a:r>
            <a:r>
              <a:rPr lang="en-US" sz="3200" dirty="0" err="1" smtClean="0"/>
              <a:t>vakum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peringkat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err="1" smtClean="0"/>
              <a:t>Kurang</a:t>
            </a:r>
            <a:r>
              <a:rPr lang="en-US" sz="3200" dirty="0" smtClean="0"/>
              <a:t> </a:t>
            </a:r>
            <a:r>
              <a:rPr lang="en-US" sz="3200" dirty="0" err="1" smtClean="0"/>
              <a:t>berkesan</a:t>
            </a:r>
            <a:r>
              <a:rPr lang="en-US" sz="3200" dirty="0" smtClean="0"/>
              <a:t> </a:t>
            </a:r>
            <a:r>
              <a:rPr lang="en-US" sz="3200" dirty="0" err="1" smtClean="0"/>
              <a:t>daripada</a:t>
            </a:r>
            <a:r>
              <a:rPr lang="en-US" sz="3200" dirty="0" smtClean="0"/>
              <a:t> </a:t>
            </a:r>
            <a:r>
              <a:rPr lang="en-US" sz="3200" dirty="0" err="1" smtClean="0"/>
              <a:t>vakum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autoklaf</a:t>
            </a:r>
            <a:r>
              <a:rPr lang="en-US" sz="3200" dirty="0" smtClean="0"/>
              <a:t> </a:t>
            </a:r>
            <a:r>
              <a:rPr lang="en-US" sz="3200" dirty="0" err="1" smtClean="0"/>
              <a:t>kelas</a:t>
            </a:r>
            <a:r>
              <a:rPr lang="en-US" sz="3200" dirty="0" smtClean="0"/>
              <a:t> B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92531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6858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 err="1"/>
              <a:t>Penggunaan</a:t>
            </a:r>
            <a:r>
              <a:rPr lang="en-US" sz="3200" b="1" dirty="0"/>
              <a:t> </a:t>
            </a:r>
            <a:r>
              <a:rPr lang="en-US" sz="3200" b="1" dirty="0" err="1"/>
              <a:t>autoklaf</a:t>
            </a:r>
            <a:endParaRPr lang="en-US" sz="3200" b="1" dirty="0"/>
          </a:p>
        </p:txBody>
      </p:sp>
      <p:sp>
        <p:nvSpPr>
          <p:cNvPr id="41987" name="Content Placeholder 4"/>
          <p:cNvSpPr txBox="1">
            <a:spLocks/>
          </p:cNvSpPr>
          <p:nvPr/>
        </p:nvSpPr>
        <p:spPr bwMode="auto">
          <a:xfrm>
            <a:off x="822325" y="1752600"/>
            <a:ext cx="75438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buFont typeface="Calibri" panose="020F0502020204030204" pitchFamily="34" charset="0"/>
              <a:buNone/>
              <a:defRPr/>
            </a:pPr>
            <a:r>
              <a:rPr lang="en-US" sz="2400" dirty="0" err="1" smtClean="0"/>
              <a:t>Tindakan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</a:t>
            </a:r>
            <a:r>
              <a:rPr lang="en-US" sz="2400" dirty="0" err="1" smtClean="0"/>
              <a:t>autoklaf</a:t>
            </a:r>
            <a:r>
              <a:rPr lang="en-US" sz="2400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/>
              <a:t>:</a:t>
            </a:r>
            <a:endParaRPr lang="en-US" sz="2400" dirty="0" smtClean="0"/>
          </a:p>
          <a:p>
            <a:pPr lvl="1" defTabSz="91440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pentauliahan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sykt</a:t>
            </a:r>
            <a:r>
              <a:rPr lang="en-US" sz="2400" dirty="0" smtClean="0"/>
              <a:t> </a:t>
            </a:r>
            <a:r>
              <a:rPr lang="en-US" sz="2400" dirty="0" err="1" smtClean="0"/>
              <a:t>pembekal</a:t>
            </a:r>
            <a:r>
              <a:rPr lang="en-US" sz="2400" dirty="0" smtClean="0"/>
              <a:t> (</a:t>
            </a:r>
            <a:r>
              <a:rPr lang="en-US" sz="2400" i="1" dirty="0" smtClean="0"/>
              <a:t>testing &amp; commissioning</a:t>
            </a:r>
            <a:r>
              <a:rPr lang="en-US" sz="2400" dirty="0" smtClean="0"/>
              <a:t>)</a:t>
            </a:r>
          </a:p>
          <a:p>
            <a:pPr lvl="1" defTabSz="91440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Sijil</a:t>
            </a:r>
            <a:r>
              <a:rPr lang="en-US" sz="2400" dirty="0" smtClean="0"/>
              <a:t> </a:t>
            </a:r>
            <a:r>
              <a:rPr lang="en-US" sz="2400" dirty="0" err="1" smtClean="0"/>
              <a:t>dandang</a:t>
            </a:r>
            <a:r>
              <a:rPr lang="en-US" sz="2400" dirty="0" smtClean="0"/>
              <a:t> JKKP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tamat</a:t>
            </a:r>
            <a:r>
              <a:rPr lang="en-US" sz="2400" dirty="0" smtClean="0"/>
              <a:t> </a:t>
            </a:r>
            <a:r>
              <a:rPr lang="en-US" sz="2400" dirty="0" err="1" smtClean="0"/>
              <a:t>tempoh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PPM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– </a:t>
            </a:r>
            <a:r>
              <a:rPr lang="en-US" sz="2400" dirty="0" err="1" smtClean="0"/>
              <a:t>sijil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dipamerkan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diperbaharui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endParaRPr lang="en-US" sz="2400" dirty="0"/>
          </a:p>
          <a:p>
            <a:pPr lvl="1" defTabSz="91440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Manual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autoklaf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diakses</a:t>
            </a:r>
            <a:endParaRPr lang="en-US" sz="2400" dirty="0"/>
          </a:p>
          <a:p>
            <a:pPr lvl="1" defTabSz="91440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Pemeriksaan</a:t>
            </a:r>
            <a:r>
              <a:rPr lang="en-US" sz="2400" dirty="0" smtClean="0"/>
              <a:t> </a:t>
            </a:r>
            <a:r>
              <a:rPr lang="en-US" sz="2400" dirty="0" err="1" smtClean="0"/>
              <a:t>rutin</a:t>
            </a:r>
            <a:r>
              <a:rPr lang="en-US" sz="2400" dirty="0" smtClean="0"/>
              <a:t> </a:t>
            </a:r>
            <a:r>
              <a:rPr lang="en-US" sz="2400" dirty="0" err="1" smtClean="0"/>
              <a:t>dijalankan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endParaRPr lang="en-US" sz="2400" dirty="0" smtClean="0"/>
          </a:p>
          <a:p>
            <a:pPr defTabSz="914400" eaLnBrk="1" hangingPunct="1">
              <a:buFont typeface="Wingdings" panose="05000000000000000000" pitchFamily="2" charset="2"/>
              <a:buChar char="q"/>
              <a:defRPr/>
            </a:pPr>
            <a:endParaRPr lang="en-US" sz="2800" dirty="0" smtClean="0"/>
          </a:p>
          <a:p>
            <a:pPr defTabSz="914400" eaLnBrk="1" hangingPunct="1">
              <a:buFont typeface="Wingdings" panose="05000000000000000000" pitchFamily="2" charset="2"/>
              <a:buChar char="q"/>
              <a:defRPr/>
            </a:pPr>
            <a:endParaRPr lang="en-US" sz="2800" dirty="0" smtClean="0"/>
          </a:p>
          <a:p>
            <a:pPr defTabSz="914400" eaLnBrk="1" hangingPunct="1">
              <a:buFont typeface="Wingdings" panose="05000000000000000000" pitchFamily="2" charset="2"/>
              <a:buChar char="q"/>
              <a:defRPr/>
            </a:pPr>
            <a:endParaRPr lang="en-US" sz="2800" dirty="0" smtClean="0"/>
          </a:p>
          <a:p>
            <a:pPr defTabSz="914400">
              <a:buFont typeface="Wingdings" panose="05000000000000000000" pitchFamily="2" charset="2"/>
              <a:buChar char="q"/>
              <a:defRPr/>
            </a:pPr>
            <a:endParaRPr lang="en-MY" sz="2800" dirty="0" smtClean="0"/>
          </a:p>
        </p:txBody>
      </p:sp>
    </p:spTree>
    <p:extLst>
      <p:ext uri="{BB962C8B-B14F-4D97-AF65-F5344CB8AC3E}">
        <p14:creationId xmlns:p14="http://schemas.microsoft.com/office/powerpoint/2010/main" val="2428157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6858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 err="1"/>
              <a:t>Langkah</a:t>
            </a:r>
            <a:r>
              <a:rPr lang="en-US" sz="3200" b="1" dirty="0"/>
              <a:t> </a:t>
            </a:r>
            <a:r>
              <a:rPr lang="en-US" sz="3200" b="1" dirty="0" err="1"/>
              <a:t>sebelum</a:t>
            </a:r>
            <a:r>
              <a:rPr lang="en-US" sz="3200" b="1" dirty="0"/>
              <a:t> </a:t>
            </a:r>
            <a:r>
              <a:rPr lang="en-US" sz="3200" b="1" dirty="0" err="1"/>
              <a:t>penggunaan</a:t>
            </a:r>
            <a:r>
              <a:rPr lang="en-US" sz="3200" b="1" dirty="0"/>
              <a:t> </a:t>
            </a:r>
            <a:r>
              <a:rPr lang="en-US" sz="3200" b="1" dirty="0" err="1"/>
              <a:t>mesin</a:t>
            </a:r>
            <a:r>
              <a:rPr lang="en-US" sz="3200" b="1" dirty="0"/>
              <a:t> </a:t>
            </a:r>
            <a:r>
              <a:rPr lang="en-US" sz="3200" b="1" dirty="0" err="1"/>
              <a:t>autoklaf</a:t>
            </a:r>
            <a:endParaRPr lang="en-US" sz="3200" b="1" dirty="0"/>
          </a:p>
        </p:txBody>
      </p:sp>
      <p:sp>
        <p:nvSpPr>
          <p:cNvPr id="51203" name="Content Placeholder 4"/>
          <p:cNvSpPr txBox="1">
            <a:spLocks/>
          </p:cNvSpPr>
          <p:nvPr/>
        </p:nvSpPr>
        <p:spPr bwMode="auto">
          <a:xfrm>
            <a:off x="822325" y="1981200"/>
            <a:ext cx="75438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2800"/>
              <a:t>Bersihkan autoklaf setiap hari</a:t>
            </a:r>
          </a:p>
          <a:p>
            <a:pPr defTabSz="914400" eaLnBrk="1" hangingPunct="1">
              <a:buFont typeface="Wingdings" panose="05000000000000000000" pitchFamily="2" charset="2"/>
              <a:buChar char="q"/>
            </a:pPr>
            <a:endParaRPr lang="en-US" altLang="en-US" sz="2800"/>
          </a:p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2800"/>
              <a:t>Periksa dan tukar air suling (</a:t>
            </a:r>
            <a:r>
              <a:rPr lang="en-US" altLang="en-US" sz="2800" i="1"/>
              <a:t>distilled water</a:t>
            </a:r>
            <a:r>
              <a:rPr lang="en-US" altLang="en-US" sz="2800"/>
              <a:t>) dalam </a:t>
            </a:r>
            <a:r>
              <a:rPr lang="en-US" altLang="en-US" sz="2800" i="1"/>
              <a:t>chamber</a:t>
            </a:r>
            <a:r>
              <a:rPr lang="en-US" altLang="en-US" sz="2800"/>
              <a:t> setiap hari</a:t>
            </a:r>
          </a:p>
          <a:p>
            <a:pPr defTabSz="914400" eaLnBrk="1" hangingPunct="1">
              <a:buFont typeface="Wingdings" panose="05000000000000000000" pitchFamily="2" charset="2"/>
              <a:buChar char="q"/>
            </a:pPr>
            <a:endParaRPr lang="en-US" altLang="en-US" sz="2800"/>
          </a:p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2800"/>
              <a:t>Ujian </a:t>
            </a:r>
            <a:r>
              <a:rPr lang="en-US" altLang="en-US" sz="2800" i="1"/>
              <a:t>Dummy run </a:t>
            </a:r>
            <a:r>
              <a:rPr lang="en-US" altLang="en-US" sz="2800"/>
              <a:t>dijalankan setiap hari.</a:t>
            </a:r>
          </a:p>
          <a:p>
            <a:pPr defTabSz="914400">
              <a:buFont typeface="Wingdings" panose="05000000000000000000" pitchFamily="2" charset="2"/>
              <a:buChar char="q"/>
            </a:pPr>
            <a:endParaRPr lang="en-MY" altLang="en-US" sz="2800"/>
          </a:p>
        </p:txBody>
      </p:sp>
    </p:spTree>
    <p:extLst>
      <p:ext uri="{BB962C8B-B14F-4D97-AF65-F5344CB8AC3E}">
        <p14:creationId xmlns:p14="http://schemas.microsoft.com/office/powerpoint/2010/main" val="244589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9275" y="581025"/>
            <a:ext cx="8045450" cy="7905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 w="1333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3600" b="1" dirty="0" err="1">
                <a:solidFill>
                  <a:schemeClr val="tx1"/>
                </a:solidFill>
              </a:rPr>
              <a:t>Definisi</a:t>
            </a:r>
            <a:r>
              <a:rPr lang="en-MY" sz="3600" b="1" dirty="0">
                <a:solidFill>
                  <a:schemeClr val="tx1"/>
                </a:solidFill>
              </a:rPr>
              <a:t> </a:t>
            </a:r>
            <a:endParaRPr lang="en-MY" sz="36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49275" y="1397000"/>
          <a:ext cx="8045449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4572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 err="1"/>
              <a:t>Langkah</a:t>
            </a:r>
            <a:r>
              <a:rPr lang="en-US" sz="3200" b="1" dirty="0"/>
              <a:t> </a:t>
            </a:r>
            <a:r>
              <a:rPr lang="en-US" sz="3200" b="1" dirty="0" err="1"/>
              <a:t>semasa</a:t>
            </a:r>
            <a:r>
              <a:rPr lang="en-US" sz="3200" b="1" dirty="0"/>
              <a:t> </a:t>
            </a:r>
            <a:r>
              <a:rPr lang="en-US" sz="3200" b="1" dirty="0" err="1"/>
              <a:t>melakukan</a:t>
            </a:r>
            <a:r>
              <a:rPr lang="en-US" sz="3200" b="1" dirty="0"/>
              <a:t> </a:t>
            </a:r>
            <a:r>
              <a:rPr lang="en-US" sz="3200" b="1" dirty="0" err="1"/>
              <a:t>sterilisasi</a:t>
            </a:r>
            <a:endParaRPr lang="en-US" sz="3200" b="1" dirty="0"/>
          </a:p>
        </p:txBody>
      </p:sp>
      <p:sp>
        <p:nvSpPr>
          <p:cNvPr id="52227" name="Content Placeholder 4"/>
          <p:cNvSpPr txBox="1">
            <a:spLocks/>
          </p:cNvSpPr>
          <p:nvPr/>
        </p:nvSpPr>
        <p:spPr bwMode="auto">
          <a:xfrm>
            <a:off x="822325" y="16764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2800"/>
              <a:t>Susun pek dalam </a:t>
            </a:r>
            <a:r>
              <a:rPr lang="en-US" altLang="en-US" sz="2800" i="1"/>
              <a:t>chamber</a:t>
            </a:r>
            <a:r>
              <a:rPr lang="en-US" altLang="en-US" sz="2800"/>
              <a:t>, pastikan terdapat ruang udara antara pek. Tray tidak bertindih antara satu sama lain</a:t>
            </a:r>
          </a:p>
          <a:p>
            <a:pPr defTabSz="914400" eaLnBrk="1" hangingPunct="1">
              <a:buFont typeface="Wingdings" panose="05000000000000000000" pitchFamily="2" charset="2"/>
              <a:buChar char="q"/>
            </a:pPr>
            <a:endParaRPr lang="en-US" altLang="en-US" sz="2800"/>
          </a:p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2800"/>
              <a:t>Pantau tekanan, suhu dan jangkamasa setiap pusingan sehingga tamat proses</a:t>
            </a:r>
          </a:p>
          <a:p>
            <a:pPr defTabSz="914400" eaLnBrk="1" hangingPunct="1">
              <a:buFont typeface="Wingdings" panose="05000000000000000000" pitchFamily="2" charset="2"/>
              <a:buChar char="q"/>
            </a:pPr>
            <a:endParaRPr lang="en-US" altLang="en-US" sz="2800"/>
          </a:p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2800"/>
              <a:t>Rekod masa mula proses dan tamat proses dalam buku rekod pensterilan</a:t>
            </a:r>
          </a:p>
          <a:p>
            <a:pPr defTabSz="914400" eaLnBrk="1" hangingPunct="1">
              <a:buFont typeface="Wingdings" panose="05000000000000000000" pitchFamily="2" charset="2"/>
              <a:buChar char="q"/>
            </a:pPr>
            <a:endParaRPr lang="en-US" altLang="en-US" sz="2800"/>
          </a:p>
          <a:p>
            <a:pPr defTabSz="914400">
              <a:buFont typeface="Wingdings" panose="05000000000000000000" pitchFamily="2" charset="2"/>
              <a:buChar char="q"/>
            </a:pPr>
            <a:endParaRPr lang="en-MY" altLang="en-US" sz="2800"/>
          </a:p>
        </p:txBody>
      </p:sp>
    </p:spTree>
    <p:extLst>
      <p:ext uri="{BB962C8B-B14F-4D97-AF65-F5344CB8AC3E}">
        <p14:creationId xmlns:p14="http://schemas.microsoft.com/office/powerpoint/2010/main" val="1155676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4572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 err="1"/>
              <a:t>Langkah</a:t>
            </a:r>
            <a:r>
              <a:rPr lang="en-US" sz="3200" b="1" dirty="0"/>
              <a:t> </a:t>
            </a:r>
            <a:r>
              <a:rPr lang="en-US" sz="3200" b="1" dirty="0" err="1"/>
              <a:t>selepas</a:t>
            </a:r>
            <a:r>
              <a:rPr lang="en-US" sz="3200" b="1" dirty="0"/>
              <a:t> </a:t>
            </a:r>
            <a:r>
              <a:rPr lang="en-US" sz="3200" b="1" dirty="0" err="1"/>
              <a:t>melakukan</a:t>
            </a:r>
            <a:r>
              <a:rPr lang="en-US" sz="3200" b="1" dirty="0"/>
              <a:t> </a:t>
            </a:r>
            <a:r>
              <a:rPr lang="en-US" sz="3200" b="1" dirty="0" err="1"/>
              <a:t>sterilisasi</a:t>
            </a:r>
            <a:endParaRPr lang="en-US" sz="3200" b="1" dirty="0"/>
          </a:p>
        </p:txBody>
      </p:sp>
      <p:sp>
        <p:nvSpPr>
          <p:cNvPr id="53251" name="Content Placeholder 4"/>
          <p:cNvSpPr txBox="1">
            <a:spLocks/>
          </p:cNvSpPr>
          <p:nvPr/>
        </p:nvSpPr>
        <p:spPr bwMode="auto">
          <a:xfrm>
            <a:off x="822325" y="1600200"/>
            <a:ext cx="754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2400"/>
              <a:t>Buka pintu autoklaf, set dibiarkan sejuk – jangan gunakan kipas dan tidak boleh disentuh semasa panas bagi mengelakkan kontaminasi</a:t>
            </a:r>
          </a:p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2400"/>
              <a:t>Keluarkan set setelah sejuk</a:t>
            </a:r>
          </a:p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2400"/>
              <a:t>Periksa keadaan pek berdasarkan kriteria berikut:</a:t>
            </a:r>
          </a:p>
          <a:p>
            <a:pPr defTabSz="914400" eaLnBrk="1" hangingPunct="1">
              <a:buFont typeface="Wingdings" panose="05000000000000000000" pitchFamily="2" charset="2"/>
              <a:buChar char="q"/>
            </a:pPr>
            <a:endParaRPr lang="en-US" altLang="en-US" sz="2800"/>
          </a:p>
          <a:p>
            <a:pPr defTabSz="914400">
              <a:buFont typeface="Wingdings" panose="05000000000000000000" pitchFamily="2" charset="2"/>
              <a:buChar char="q"/>
            </a:pPr>
            <a:endParaRPr lang="en-MY" altLang="en-US" sz="2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2325" y="3733800"/>
          <a:ext cx="7794625" cy="23622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92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MY" sz="1800" dirty="0" err="1">
                          <a:effectLst/>
                        </a:rPr>
                        <a:t>Keadaan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pek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selepas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pensterilan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MY" sz="1800" dirty="0" err="1">
                          <a:effectLst/>
                        </a:rPr>
                        <a:t>Tindakan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MY" sz="1800" b="0" i="1" dirty="0">
                          <a:effectLst/>
                        </a:rPr>
                        <a:t>Indicator tape </a:t>
                      </a:r>
                      <a:r>
                        <a:rPr lang="en-MY" sz="1800" b="0" dirty="0" err="1">
                          <a:effectLst/>
                        </a:rPr>
                        <a:t>bertukar</a:t>
                      </a:r>
                      <a:r>
                        <a:rPr lang="en-MY" sz="1800" b="0" dirty="0">
                          <a:effectLst/>
                        </a:rPr>
                        <a:t> </a:t>
                      </a:r>
                      <a:r>
                        <a:rPr lang="en-MY" sz="1800" b="0" dirty="0" err="1">
                          <a:effectLst/>
                        </a:rPr>
                        <a:t>warna</a:t>
                      </a:r>
                      <a:r>
                        <a:rPr lang="en-MY" sz="1800" b="0" dirty="0">
                          <a:effectLst/>
                        </a:rPr>
                        <a:t> 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MY" sz="1800" b="0" dirty="0" smtClean="0">
                          <a:effectLst/>
                        </a:rPr>
                        <a:t>        </a:t>
                      </a:r>
                      <a:r>
                        <a:rPr lang="en-MY" sz="1800" b="0" dirty="0" err="1" smtClean="0">
                          <a:effectLst/>
                        </a:rPr>
                        <a:t>Simpan</a:t>
                      </a:r>
                      <a:r>
                        <a:rPr lang="en-MY" sz="1800" b="0" dirty="0" smtClean="0">
                          <a:effectLst/>
                        </a:rPr>
                        <a:t> 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MY" sz="1800" b="0" i="1" dirty="0">
                          <a:effectLst/>
                        </a:rPr>
                        <a:t>Indicator tape</a:t>
                      </a:r>
                      <a:r>
                        <a:rPr lang="en-MY" sz="1800" b="0" dirty="0">
                          <a:effectLst/>
                        </a:rPr>
                        <a:t> </a:t>
                      </a:r>
                      <a:r>
                        <a:rPr lang="en-MY" sz="1800" b="0" dirty="0" err="1">
                          <a:effectLst/>
                        </a:rPr>
                        <a:t>tidak</a:t>
                      </a:r>
                      <a:r>
                        <a:rPr lang="en-MY" sz="1800" b="0" dirty="0">
                          <a:effectLst/>
                        </a:rPr>
                        <a:t> </a:t>
                      </a:r>
                      <a:r>
                        <a:rPr lang="en-MY" sz="1800" b="0" dirty="0" err="1">
                          <a:effectLst/>
                        </a:rPr>
                        <a:t>tukar</a:t>
                      </a:r>
                      <a:r>
                        <a:rPr lang="en-MY" sz="1800" b="0" dirty="0">
                          <a:effectLst/>
                        </a:rPr>
                        <a:t> </a:t>
                      </a:r>
                      <a:r>
                        <a:rPr lang="en-MY" sz="1800" b="0" dirty="0" err="1">
                          <a:effectLst/>
                        </a:rPr>
                        <a:t>warna</a:t>
                      </a:r>
                      <a:r>
                        <a:rPr lang="en-MY" sz="1800" b="0" dirty="0">
                          <a:effectLst/>
                        </a:rPr>
                        <a:t>/ </a:t>
                      </a:r>
                      <a:r>
                        <a:rPr lang="en-MY" sz="1800" b="0" dirty="0" err="1">
                          <a:effectLst/>
                        </a:rPr>
                        <a:t>tidak</a:t>
                      </a:r>
                      <a:r>
                        <a:rPr lang="en-MY" sz="1800" b="0" dirty="0">
                          <a:effectLst/>
                        </a:rPr>
                        <a:t> </a:t>
                      </a:r>
                      <a:r>
                        <a:rPr lang="en-MY" sz="1800" b="0" dirty="0" err="1">
                          <a:effectLst/>
                        </a:rPr>
                        <a:t>sekata</a:t>
                      </a:r>
                      <a:r>
                        <a:rPr lang="en-MY" sz="1800" b="0" dirty="0">
                          <a:effectLst/>
                        </a:rPr>
                        <a:t>/</a:t>
                      </a:r>
                      <a:r>
                        <a:rPr lang="en-MY" sz="1800" b="0" dirty="0" err="1">
                          <a:effectLst/>
                        </a:rPr>
                        <a:t>tertanggal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0" dirty="0" smtClean="0">
                          <a:effectLst/>
                        </a:rPr>
                        <a:t>        </a:t>
                      </a:r>
                      <a:r>
                        <a:rPr lang="en-MY" sz="1800" b="0" dirty="0" err="1" smtClean="0">
                          <a:effectLst/>
                        </a:rPr>
                        <a:t>Ulangi</a:t>
                      </a:r>
                      <a:r>
                        <a:rPr lang="en-MY" sz="1800" b="0" dirty="0" smtClean="0">
                          <a:effectLst/>
                        </a:rPr>
                        <a:t> </a:t>
                      </a:r>
                      <a:r>
                        <a:rPr lang="en-MY" sz="1800" b="0" dirty="0" err="1">
                          <a:effectLst/>
                        </a:rPr>
                        <a:t>semula</a:t>
                      </a:r>
                      <a:r>
                        <a:rPr lang="en-MY" sz="1800" b="0" dirty="0">
                          <a:effectLst/>
                        </a:rPr>
                        <a:t> proses </a:t>
                      </a:r>
                      <a:r>
                        <a:rPr lang="en-MY" sz="1800" b="0" dirty="0" err="1">
                          <a:effectLst/>
                        </a:rPr>
                        <a:t>pensterilan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MY" sz="1800" b="0" dirty="0">
                          <a:effectLst/>
                        </a:rPr>
                        <a:t>Set </a:t>
                      </a:r>
                      <a:r>
                        <a:rPr lang="en-MY" sz="1800" b="0" dirty="0" err="1">
                          <a:effectLst/>
                        </a:rPr>
                        <a:t>koyak</a:t>
                      </a:r>
                      <a:r>
                        <a:rPr lang="en-MY" sz="1800" b="0" dirty="0">
                          <a:effectLst/>
                        </a:rPr>
                        <a:t>/</a:t>
                      </a:r>
                      <a:r>
                        <a:rPr lang="en-MY" sz="1800" b="0" dirty="0" err="1">
                          <a:effectLst/>
                        </a:rPr>
                        <a:t>basah</a:t>
                      </a:r>
                      <a:r>
                        <a:rPr lang="en-MY" sz="1800" b="0" dirty="0">
                          <a:effectLst/>
                        </a:rPr>
                        <a:t>/</a:t>
                      </a:r>
                      <a:r>
                        <a:rPr lang="en-MY" sz="1800" b="0" dirty="0" err="1">
                          <a:effectLst/>
                        </a:rPr>
                        <a:t>kotor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800" b="0" dirty="0" smtClean="0">
                          <a:effectLst/>
                        </a:rPr>
                        <a:t>        </a:t>
                      </a:r>
                      <a:r>
                        <a:rPr lang="en-MY" sz="1800" b="0" dirty="0" err="1" smtClean="0">
                          <a:effectLst/>
                        </a:rPr>
                        <a:t>Ulangi</a:t>
                      </a:r>
                      <a:r>
                        <a:rPr lang="en-MY" sz="1800" b="0" dirty="0" smtClean="0">
                          <a:effectLst/>
                        </a:rPr>
                        <a:t> </a:t>
                      </a:r>
                      <a:r>
                        <a:rPr lang="en-MY" sz="1800" b="0" dirty="0" err="1">
                          <a:effectLst/>
                        </a:rPr>
                        <a:t>semula</a:t>
                      </a:r>
                      <a:r>
                        <a:rPr lang="en-MY" sz="1800" b="0" dirty="0">
                          <a:effectLst/>
                        </a:rPr>
                        <a:t> proses </a:t>
                      </a:r>
                      <a:r>
                        <a:rPr lang="en-MY" sz="1800" b="0" dirty="0" err="1">
                          <a:effectLst/>
                        </a:rPr>
                        <a:t>pensterilan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MY" sz="1800" b="0" dirty="0">
                          <a:effectLst/>
                        </a:rPr>
                        <a:t>Set </a:t>
                      </a:r>
                      <a:r>
                        <a:rPr lang="en-MY" sz="1800" b="0" dirty="0" err="1">
                          <a:effectLst/>
                        </a:rPr>
                        <a:t>terjatuh</a:t>
                      </a:r>
                      <a:r>
                        <a:rPr lang="en-MY" sz="1800" b="0" dirty="0">
                          <a:effectLst/>
                        </a:rPr>
                        <a:t> 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MY" sz="1800" b="0" dirty="0" smtClean="0">
                          <a:effectLst/>
                        </a:rPr>
                        <a:t>       </a:t>
                      </a:r>
                      <a:r>
                        <a:rPr lang="en-MY" sz="1800" b="0" dirty="0" err="1" smtClean="0">
                          <a:effectLst/>
                        </a:rPr>
                        <a:t>Ulangi</a:t>
                      </a:r>
                      <a:r>
                        <a:rPr lang="en-MY" sz="1800" b="0" dirty="0" smtClean="0">
                          <a:effectLst/>
                        </a:rPr>
                        <a:t> </a:t>
                      </a:r>
                      <a:r>
                        <a:rPr lang="en-MY" sz="1800" b="0" dirty="0" err="1">
                          <a:effectLst/>
                        </a:rPr>
                        <a:t>semula</a:t>
                      </a:r>
                      <a:r>
                        <a:rPr lang="en-MY" sz="1800" b="0" dirty="0">
                          <a:effectLst/>
                        </a:rPr>
                        <a:t> proses </a:t>
                      </a:r>
                      <a:r>
                        <a:rPr lang="en-MY" sz="1800" b="0" dirty="0" err="1">
                          <a:effectLst/>
                        </a:rPr>
                        <a:t>pensterilan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622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6858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 err="1"/>
              <a:t>Keberkesanan</a:t>
            </a:r>
            <a:r>
              <a:rPr lang="en-US" sz="3200" b="1" dirty="0"/>
              <a:t> proses </a:t>
            </a:r>
            <a:r>
              <a:rPr lang="en-US" sz="3200" b="1" dirty="0" err="1"/>
              <a:t>sterilisasi</a:t>
            </a:r>
            <a:endParaRPr lang="en-US" sz="3200" b="1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822325" y="1846263"/>
            <a:ext cx="7543800" cy="4022725"/>
          </a:xfrm>
          <a:prstGeom prst="rect">
            <a:avLst/>
          </a:prstGeom>
        </p:spPr>
        <p:txBody>
          <a:bodyPr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None/>
              <a:defRPr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Kaedah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proses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sterilisasi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bersesuaian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exposure time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yang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betul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</a:t>
            </a:r>
          </a:p>
          <a:p>
            <a:pPr lvl="1" defTabSz="914400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peralatan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dicuci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bersih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defTabSz="914400" eaLnBrk="1" fontAlgn="auto" hangingPunct="1">
              <a:lnSpc>
                <a:spcPct val="100000"/>
              </a:lnSpc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kaedah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pembungkusan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betul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200025" lvl="1" indent="0" defTabSz="914400" eaLnBrk="1" fontAlgn="auto" hangingPunct="1">
              <a:lnSpc>
                <a:spcPct val="100000"/>
              </a:lnSpc>
              <a:spcAft>
                <a:spcPts val="0"/>
              </a:spcAft>
              <a:buClrTx/>
              <a:buSzPct val="113000"/>
              <a:buFont typeface="Calibri" panose="020F0502020204030204" pitchFamily="34" charset="0"/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bahan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pembungkusan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mengikut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standard</a:t>
            </a:r>
          </a:p>
          <a:p>
            <a:pPr defTabSz="914400">
              <a:buClrTx/>
              <a:buSzPct val="113000"/>
              <a:buFont typeface="Arial" panose="020B0604020202020204" pitchFamily="34" charset="0"/>
              <a:buChar char="•"/>
              <a:defRPr/>
            </a:pP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990021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2325" y="7620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 err="1"/>
              <a:t>Peralatan</a:t>
            </a:r>
            <a:r>
              <a:rPr lang="en-US" sz="3200" b="1" dirty="0"/>
              <a:t>/Set </a:t>
            </a:r>
            <a:r>
              <a:rPr lang="en-US" sz="3200" b="1" dirty="0" err="1"/>
              <a:t>Kekal</a:t>
            </a:r>
            <a:r>
              <a:rPr lang="en-US" sz="3200" b="1" dirty="0"/>
              <a:t> </a:t>
            </a:r>
            <a:r>
              <a:rPr lang="en-US" sz="3200" b="1" dirty="0" err="1"/>
              <a:t>Steril</a:t>
            </a:r>
            <a:r>
              <a:rPr lang="en-US" sz="3200" b="1" dirty="0"/>
              <a:t> </a:t>
            </a:r>
            <a:r>
              <a:rPr lang="en-US" sz="3200" b="1" dirty="0" err="1"/>
              <a:t>Selepas</a:t>
            </a:r>
            <a:r>
              <a:rPr lang="en-US" sz="3200" b="1" dirty="0"/>
              <a:t> Proses </a:t>
            </a:r>
            <a:r>
              <a:rPr lang="en-US" sz="3200" b="1" dirty="0" err="1"/>
              <a:t>Pensterilan</a:t>
            </a:r>
            <a:endParaRPr lang="en-US" sz="3200" b="1" dirty="0"/>
          </a:p>
        </p:txBody>
      </p:sp>
      <p:sp>
        <p:nvSpPr>
          <p:cNvPr id="55299" name="Content Placeholder 4"/>
          <p:cNvSpPr>
            <a:spLocks noGrp="1"/>
          </p:cNvSpPr>
          <p:nvPr>
            <p:ph idx="1"/>
          </p:nvPr>
        </p:nvSpPr>
        <p:spPr>
          <a:xfrm>
            <a:off x="822325" y="2133600"/>
            <a:ext cx="7543800" cy="25733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Tx/>
              <a:buSzPct val="113000"/>
              <a:buFont typeface="Arial" panose="020B0604020202020204" pitchFamily="34" charset="0"/>
              <a:buChar char="•"/>
            </a:pPr>
            <a:r>
              <a:rPr lang="en-US" altLang="en-US" sz="2800" smtClean="0"/>
              <a:t>  Bahan pembungkusan mengikut standard   </a:t>
            </a:r>
          </a:p>
          <a:p>
            <a:pPr eaLnBrk="1" hangingPunct="1">
              <a:lnSpc>
                <a:spcPct val="150000"/>
              </a:lnSpc>
              <a:buClrTx/>
              <a:buSzPct val="113000"/>
              <a:buFont typeface="Arial" panose="020B0604020202020204" pitchFamily="34" charset="0"/>
              <a:buChar char="•"/>
            </a:pPr>
            <a:r>
              <a:rPr lang="en-US" altLang="en-US" sz="2800" smtClean="0"/>
              <a:t>  Cara penyimpanan peralatan / set steril</a:t>
            </a:r>
          </a:p>
          <a:p>
            <a:pPr eaLnBrk="1" hangingPunct="1">
              <a:lnSpc>
                <a:spcPct val="150000"/>
              </a:lnSpc>
              <a:buClrTx/>
              <a:buSzPct val="113000"/>
              <a:buFont typeface="Arial" panose="020B0604020202020204" pitchFamily="34" charset="0"/>
              <a:buChar char="•"/>
            </a:pPr>
            <a:r>
              <a:rPr lang="en-US" altLang="en-US" sz="2800" smtClean="0"/>
              <a:t>  Pengendalian (</a:t>
            </a:r>
            <a:r>
              <a:rPr lang="en-US" altLang="en-US" sz="2800" i="1" smtClean="0"/>
              <a:t>handling</a:t>
            </a:r>
            <a:r>
              <a:rPr lang="en-US" altLang="en-US" sz="2800" smtClean="0"/>
              <a:t>) peralatan / set steril</a:t>
            </a:r>
          </a:p>
          <a:p>
            <a:pPr>
              <a:buClrTx/>
              <a:buSzPct val="113000"/>
              <a:buFont typeface="Arial" panose="020B0604020202020204" pitchFamily="34" charset="0"/>
              <a:buChar char="•"/>
            </a:pPr>
            <a:endParaRPr lang="en-MY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908956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6858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2800" b="1" dirty="0" err="1"/>
              <a:t>Mengurus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Memeriksa</a:t>
            </a: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 / </a:t>
            </a:r>
            <a:r>
              <a:rPr lang="en-US" sz="2800" b="1" dirty="0" err="1"/>
              <a:t>Bahan</a:t>
            </a:r>
            <a:r>
              <a:rPr lang="en-US" sz="2800" b="1" dirty="0"/>
              <a:t> </a:t>
            </a:r>
            <a:r>
              <a:rPr lang="en-US" sz="2800" b="1" dirty="0" err="1"/>
              <a:t>Steril</a:t>
            </a:r>
            <a:endParaRPr lang="en-US" sz="2800" b="1" dirty="0"/>
          </a:p>
        </p:txBody>
      </p:sp>
      <p:sp>
        <p:nvSpPr>
          <p:cNvPr id="57347" name="Content Placeholder 4"/>
          <p:cNvSpPr txBox="1">
            <a:spLocks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>
              <a:buClrTx/>
              <a:buSzPct val="112000"/>
              <a:buFont typeface="Arial" panose="020B0604020202020204" pitchFamily="34" charset="0"/>
              <a:buChar char="•"/>
            </a:pPr>
            <a:r>
              <a:rPr lang="en-US" altLang="en-US" sz="2400"/>
              <a:t>  Dipegang </a:t>
            </a:r>
            <a:r>
              <a:rPr lang="en-US" altLang="en-US" sz="2400" i="1"/>
              <a:t>(handled</a:t>
            </a:r>
            <a:r>
              <a:rPr lang="en-US" altLang="en-US" sz="2400"/>
              <a:t>) bila perlu termasuk semasa membuat inventory</a:t>
            </a:r>
          </a:p>
          <a:p>
            <a:pPr algn="just" defTabSz="914400" eaLnBrk="1" hangingPunct="1">
              <a:buClrTx/>
              <a:buSzPct val="112000"/>
              <a:buFont typeface="Arial" panose="020B0604020202020204" pitchFamily="34" charset="0"/>
              <a:buChar char="•"/>
            </a:pPr>
            <a:r>
              <a:rPr lang="en-US" altLang="en-US" sz="2400"/>
              <a:t>  Diperiksa pembungkusan – tidak basah, kotor dan koyak</a:t>
            </a:r>
          </a:p>
          <a:p>
            <a:pPr algn="just" defTabSz="914400" eaLnBrk="1" hangingPunct="1">
              <a:buClrTx/>
              <a:buSzPct val="112000"/>
              <a:buFont typeface="Arial" panose="020B0604020202020204" pitchFamily="34" charset="0"/>
              <a:buChar char="•"/>
            </a:pPr>
            <a:r>
              <a:rPr lang="en-US" altLang="en-US" sz="2400"/>
              <a:t>  Alat /bahan steril yang jatuh ke lantai tidak boleh digunakan. </a:t>
            </a:r>
          </a:p>
          <a:p>
            <a:pPr algn="just" defTabSz="914400" eaLnBrk="1" hangingPunct="1">
              <a:buClrTx/>
              <a:buSzPct val="112000"/>
              <a:buFont typeface="Arial" panose="020B0604020202020204" pitchFamily="34" charset="0"/>
              <a:buChar char="•"/>
            </a:pPr>
            <a:r>
              <a:rPr lang="en-US" altLang="en-US" sz="2400"/>
              <a:t>  </a:t>
            </a:r>
            <a:r>
              <a:rPr lang="en-US" altLang="en-US" sz="2400" i="1"/>
              <a:t>Plastik dust cover </a:t>
            </a:r>
            <a:r>
              <a:rPr lang="en-US" altLang="en-US" sz="2400"/>
              <a:t>digunakan untuk elakan habuk dan kotoran bagi untuk set/bahan steril  yang lama simpan.</a:t>
            </a:r>
          </a:p>
          <a:p>
            <a:pPr algn="just" defTabSz="914400" eaLnBrk="1" hangingPunct="1">
              <a:buClrTx/>
              <a:buSzPct val="112000"/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algn="just" defTabSz="914400">
              <a:buClrTx/>
              <a:buSzPct val="112000"/>
              <a:buFont typeface="Arial" panose="020B0604020202020204" pitchFamily="34" charset="0"/>
              <a:buChar char="•"/>
            </a:pPr>
            <a:endParaRPr lang="en-MY" altLang="en-US" sz="2800"/>
          </a:p>
        </p:txBody>
      </p:sp>
    </p:spTree>
    <p:extLst>
      <p:ext uri="{BB962C8B-B14F-4D97-AF65-F5344CB8AC3E}">
        <p14:creationId xmlns:p14="http://schemas.microsoft.com/office/powerpoint/2010/main" val="3182525079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6858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dirty="0"/>
              <a:t>Sterile Tape</a:t>
            </a:r>
          </a:p>
        </p:txBody>
      </p:sp>
      <p:pic>
        <p:nvPicPr>
          <p:cNvPr id="58371" name="Picture 5" descr="p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981200"/>
            <a:ext cx="43576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http://image.slidesharecdn.com/sterilizationanddisinfection-111006214739-phpapp01/95/slide-23-728.jpg?cb=13179562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35590" r="50896" b="11661"/>
          <a:stretch>
            <a:fillRect/>
          </a:stretch>
        </p:blipFill>
        <p:spPr bwMode="auto">
          <a:xfrm rot="5822760">
            <a:off x="5142706" y="2466182"/>
            <a:ext cx="340042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6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93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1371600" y="52578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Perubahan warna untuk indicator setelah diautoklaf</a:t>
            </a:r>
          </a:p>
        </p:txBody>
      </p:sp>
    </p:spTree>
    <p:extLst>
      <p:ext uri="{BB962C8B-B14F-4D97-AF65-F5344CB8AC3E}">
        <p14:creationId xmlns:p14="http://schemas.microsoft.com/office/powerpoint/2010/main" val="882443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133600"/>
            <a:ext cx="7065963" cy="162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PROSES PENYIMPANAN</a:t>
            </a:r>
          </a:p>
        </p:txBody>
      </p:sp>
    </p:spTree>
    <p:extLst>
      <p:ext uri="{BB962C8B-B14F-4D97-AF65-F5344CB8AC3E}">
        <p14:creationId xmlns:p14="http://schemas.microsoft.com/office/powerpoint/2010/main" val="1700658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5334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600" b="1" dirty="0" err="1"/>
              <a:t>Pek</a:t>
            </a:r>
            <a:r>
              <a:rPr lang="en-US" sz="3600" b="1" dirty="0"/>
              <a:t> </a:t>
            </a:r>
            <a:r>
              <a:rPr lang="en-US" sz="3600" b="1" dirty="0" err="1"/>
              <a:t>Intergriti</a:t>
            </a:r>
            <a:endParaRPr lang="en-US" sz="3600" b="1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887413" y="1693863"/>
            <a:ext cx="7669212" cy="4478337"/>
          </a:xfrm>
          <a:prstGeom prst="rect">
            <a:avLst/>
          </a:prstGeom>
        </p:spPr>
        <p:txBody>
          <a:bodyPr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80000"/>
              </a:lnSpc>
              <a:buClr>
                <a:srgbClr val="6FB7D7"/>
              </a:buClr>
              <a:buFont typeface="Calibri" panose="020F0502020204030204" pitchFamily="34" charset="0"/>
              <a:buNone/>
              <a:defRPr/>
            </a:pP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Steriliti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pek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diragui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bila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:</a:t>
            </a:r>
          </a:p>
          <a:p>
            <a:pPr defTabSz="914400">
              <a:lnSpc>
                <a:spcPct val="80000"/>
              </a:lnSpc>
              <a:buClr>
                <a:srgbClr val="6FB7D7"/>
              </a:buClr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  - </a:t>
            </a:r>
            <a:r>
              <a:rPr lang="en-US" sz="2400" i="1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Multiple handling</a:t>
            </a:r>
          </a:p>
          <a:p>
            <a:pPr defTabSz="914400">
              <a:lnSpc>
                <a:spcPct val="80000"/>
              </a:lnSpc>
              <a:buClr>
                <a:srgbClr val="6FB7D7"/>
              </a:buClr>
              <a:buFont typeface="Calibri" panose="020F0502020204030204" pitchFamily="34" charset="0"/>
              <a:buNone/>
              <a:defRPr/>
            </a:pPr>
            <a:r>
              <a:rPr lang="en-US" sz="2400" i="1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  -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Terdedah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udara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tercemar</a:t>
            </a:r>
            <a:endParaRPr lang="en-US" sz="2400" dirty="0" smtClean="0">
              <a:solidFill>
                <a:schemeClr val="tx1"/>
              </a:solidFill>
              <a:ea typeface="MS PGothic" pitchFamily="34" charset="-128"/>
              <a:cs typeface="Calibri" pitchFamily="34" charset="0"/>
            </a:endParaRPr>
          </a:p>
          <a:p>
            <a:pPr defTabSz="914400">
              <a:lnSpc>
                <a:spcPct val="80000"/>
              </a:lnSpc>
              <a:buClr>
                <a:srgbClr val="6FB7D7"/>
              </a:buClr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  -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Jenis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bahan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pembungkus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‘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standard</a:t>
            </a:r>
            <a:r>
              <a:rPr lang="en-US" alt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’</a:t>
            </a:r>
            <a:endParaRPr lang="en-US" sz="2400" dirty="0" smtClean="0">
              <a:solidFill>
                <a:schemeClr val="tx1"/>
              </a:solidFill>
              <a:ea typeface="MS PGothic" pitchFamily="34" charset="-128"/>
              <a:cs typeface="Calibri" pitchFamily="34" charset="0"/>
            </a:endParaRPr>
          </a:p>
          <a:p>
            <a:pPr defTabSz="914400">
              <a:lnSpc>
                <a:spcPct val="80000"/>
              </a:lnSpc>
              <a:buClr>
                <a:srgbClr val="6FB7D7"/>
              </a:buClr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  -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Stor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penyimpanan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sesuai</a:t>
            </a:r>
            <a:endParaRPr lang="en-US" sz="2400" dirty="0" smtClean="0">
              <a:solidFill>
                <a:schemeClr val="tx1"/>
              </a:solidFill>
              <a:ea typeface="MS PGothic" pitchFamily="34" charset="-128"/>
              <a:cs typeface="Calibri" pitchFamily="34" charset="0"/>
            </a:endParaRPr>
          </a:p>
          <a:p>
            <a:pPr defTabSz="914400">
              <a:lnSpc>
                <a:spcPct val="80000"/>
              </a:lnSpc>
              <a:buClr>
                <a:srgbClr val="6FB7D7"/>
              </a:buClr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  -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Tiada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indikator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warna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indikator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sekata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</a:p>
          <a:p>
            <a:pPr defTabSz="914400">
              <a:lnSpc>
                <a:spcPct val="80000"/>
              </a:lnSpc>
              <a:buClr>
                <a:srgbClr val="6FB7D7"/>
              </a:buClr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  -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Diletak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dipermukaan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bersih</a:t>
            </a:r>
            <a:endParaRPr lang="en-US" sz="2400" dirty="0" smtClean="0">
              <a:solidFill>
                <a:schemeClr val="tx1"/>
              </a:solidFill>
              <a:ea typeface="MS PGothic" pitchFamily="34" charset="-128"/>
              <a:cs typeface="Calibri" pitchFamily="34" charset="0"/>
            </a:endParaRPr>
          </a:p>
          <a:p>
            <a:pPr defTabSz="914400">
              <a:lnSpc>
                <a:spcPct val="80000"/>
              </a:lnSpc>
              <a:buClr>
                <a:srgbClr val="6FB7D7"/>
              </a:buClr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  -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Terjatuh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lantai</a:t>
            </a:r>
            <a:endParaRPr lang="en-US" sz="2400" dirty="0" smtClean="0">
              <a:solidFill>
                <a:schemeClr val="tx1"/>
              </a:solidFill>
              <a:ea typeface="MS PGothic" pitchFamily="34" charset="-128"/>
              <a:cs typeface="Calibri" pitchFamily="34" charset="0"/>
            </a:endParaRPr>
          </a:p>
          <a:p>
            <a:pPr marL="0" defTabSz="914400">
              <a:lnSpc>
                <a:spcPct val="100000"/>
              </a:lnSpc>
              <a:spcBef>
                <a:spcPts val="0"/>
              </a:spcBef>
              <a:buClr>
                <a:srgbClr val="6FB7D7"/>
              </a:buClr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  -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Pek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basah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koyak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kotor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bertukar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warna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terbuka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atau</a:t>
            </a:r>
            <a:endParaRPr lang="en-US" sz="2400" dirty="0" smtClean="0">
              <a:solidFill>
                <a:schemeClr val="tx1"/>
              </a:solidFill>
              <a:ea typeface="MS PGothic" pitchFamily="34" charset="-128"/>
              <a:cs typeface="Calibri" pitchFamily="34" charset="0"/>
            </a:endParaRPr>
          </a:p>
          <a:p>
            <a:pPr marL="0" defTabSz="914400">
              <a:lnSpc>
                <a:spcPct val="100000"/>
              </a:lnSpc>
              <a:spcBef>
                <a:spcPts val="0"/>
              </a:spcBef>
              <a:buClr>
                <a:srgbClr val="6FB7D7"/>
              </a:buClr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dicemari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binatang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MS PGothic" pitchFamily="34" charset="-128"/>
                <a:cs typeface="Calibri" pitchFamily="34" charset="0"/>
              </a:rPr>
              <a:t>perosak</a:t>
            </a:r>
            <a:endParaRPr lang="en-US" sz="2400" dirty="0" smtClean="0">
              <a:solidFill>
                <a:schemeClr val="tx1"/>
              </a:solidFill>
              <a:ea typeface="MS PGothic" pitchFamily="34" charset="-128"/>
              <a:cs typeface="Calibri" pitchFamily="34" charset="0"/>
            </a:endParaRPr>
          </a:p>
          <a:p>
            <a:pPr defTabSz="914400">
              <a:buFont typeface="Wingdings" panose="05000000000000000000" pitchFamily="2" charset="2"/>
              <a:buChar char="q"/>
              <a:defRPr/>
            </a:pPr>
            <a:endParaRPr lang="en-M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23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8338" y="228600"/>
            <a:ext cx="7794625" cy="7508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4000" b="1" dirty="0"/>
              <a:t>Cara </a:t>
            </a:r>
            <a:r>
              <a:rPr lang="en-US" sz="4000" b="1" dirty="0" err="1"/>
              <a:t>penyimpanan</a:t>
            </a:r>
            <a:r>
              <a:rPr lang="en-US" sz="4000" b="1" dirty="0"/>
              <a:t> set </a:t>
            </a:r>
            <a:r>
              <a:rPr lang="en-US" sz="4000" b="1" dirty="0" err="1"/>
              <a:t>steril</a:t>
            </a:r>
            <a:endParaRPr lang="en-US" sz="4000" b="1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668338" y="1143000"/>
            <a:ext cx="8077200" cy="3962400"/>
          </a:xfrm>
          <a:prstGeom prst="rect">
            <a:avLst/>
          </a:prstGeom>
        </p:spPr>
        <p:txBody>
          <a:bodyPr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</a:t>
            </a:r>
            <a:r>
              <a:rPr lang="en-US" sz="2400" dirty="0" err="1"/>
              <a:t>hendaklah</a:t>
            </a:r>
            <a:r>
              <a:rPr lang="en-US" sz="2400" dirty="0"/>
              <a:t> </a:t>
            </a:r>
            <a:r>
              <a:rPr lang="en-US" sz="2400" dirty="0" err="1"/>
              <a:t>bersih</a:t>
            </a:r>
            <a:r>
              <a:rPr lang="en-US" sz="2400" dirty="0"/>
              <a:t>, </a:t>
            </a:r>
            <a:r>
              <a:rPr lang="en-US" sz="2400" dirty="0" err="1"/>
              <a:t>kering</a:t>
            </a:r>
            <a:r>
              <a:rPr lang="en-US" sz="2400" dirty="0"/>
              <a:t>,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bau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habuk</a:t>
            </a:r>
            <a:r>
              <a:rPr lang="en-US" sz="2400" dirty="0"/>
              <a:t>.</a:t>
            </a:r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Terlindung</a:t>
            </a:r>
            <a:r>
              <a:rPr lang="en-US" sz="2400" dirty="0" smtClean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pancaran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 smtClean="0"/>
              <a:t>matahari</a:t>
            </a:r>
            <a:endParaRPr lang="en-US" sz="2400" dirty="0" smtClean="0"/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/>
              <a:t>dibilik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18-22°c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kelembapan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35-37%. </a:t>
            </a:r>
            <a:endParaRPr lang="en-US" sz="2400" dirty="0" smtClean="0"/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kabinet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bekas</a:t>
            </a:r>
            <a:r>
              <a:rPr lang="en-US" sz="2400" dirty="0"/>
              <a:t> yang </a:t>
            </a:r>
            <a:r>
              <a:rPr lang="en-US" sz="2400" dirty="0" err="1"/>
              <a:t>bertutup</a:t>
            </a:r>
            <a:r>
              <a:rPr lang="en-US" sz="2400" dirty="0"/>
              <a:t>, </a:t>
            </a:r>
            <a:r>
              <a:rPr lang="en-US" sz="2400" dirty="0" err="1"/>
              <a:t>rak-rak</a:t>
            </a:r>
            <a:r>
              <a:rPr lang="en-US" sz="2400" dirty="0"/>
              <a:t> </a:t>
            </a:r>
            <a:r>
              <a:rPr lang="en-US" sz="2400" dirty="0" err="1"/>
              <a:t>almari</a:t>
            </a:r>
            <a:r>
              <a:rPr lang="en-US" sz="2400" dirty="0"/>
              <a:t> </a:t>
            </a:r>
            <a:r>
              <a:rPr lang="en-US" sz="2400" dirty="0" err="1"/>
              <a:t>bersih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tiada</a:t>
            </a:r>
            <a:r>
              <a:rPr lang="en-US" sz="2400" dirty="0"/>
              <a:t> </a:t>
            </a:r>
            <a:r>
              <a:rPr lang="en-US" sz="2400" dirty="0" err="1"/>
              <a:t>serangga</a:t>
            </a:r>
            <a:r>
              <a:rPr lang="en-US" sz="2400" dirty="0"/>
              <a:t> </a:t>
            </a:r>
            <a:r>
              <a:rPr lang="en-US" sz="2400" dirty="0" err="1"/>
              <a:t>perosak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lipas</a:t>
            </a:r>
            <a:r>
              <a:rPr lang="en-US" sz="2400" dirty="0"/>
              <a:t>, </a:t>
            </a:r>
            <a:r>
              <a:rPr lang="en-US" sz="2400" dirty="0" err="1"/>
              <a:t>semut</a:t>
            </a:r>
            <a:r>
              <a:rPr lang="en-US" sz="2400" dirty="0"/>
              <a:t>, </a:t>
            </a:r>
            <a:r>
              <a:rPr lang="en-US" sz="2400" dirty="0" err="1"/>
              <a:t>cicak</a:t>
            </a:r>
            <a:r>
              <a:rPr lang="en-US" sz="2400" dirty="0" smtClean="0"/>
              <a:t>.</a:t>
            </a:r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Set </a:t>
            </a:r>
            <a:r>
              <a:rPr lang="en-US" sz="2400" dirty="0" err="1"/>
              <a:t>mesti</a:t>
            </a:r>
            <a:r>
              <a:rPr lang="en-US" sz="2400" dirty="0"/>
              <a:t> </a:t>
            </a:r>
            <a:r>
              <a:rPr lang="en-US" sz="2400" dirty="0" err="1"/>
              <a:t>berkedudukan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6 cm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, 25 cm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44 cm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siling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 smtClean="0"/>
              <a:t>rak</a:t>
            </a:r>
            <a:endParaRPr lang="en-US" sz="2400" dirty="0" smtClean="0"/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Bekas</a:t>
            </a:r>
            <a:r>
              <a:rPr lang="en-US" sz="2400" dirty="0" smtClean="0"/>
              <a:t> </a:t>
            </a:r>
            <a:r>
              <a:rPr lang="en-US" sz="2400" dirty="0" err="1"/>
              <a:t>simpanan</a:t>
            </a:r>
            <a:r>
              <a:rPr lang="en-US" sz="2400" dirty="0"/>
              <a:t> yang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dilap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dicuci</a:t>
            </a:r>
            <a:r>
              <a:rPr lang="en-US" sz="2400" dirty="0"/>
              <a:t>. Kotak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dibenarkan</a:t>
            </a:r>
            <a:r>
              <a:rPr lang="en-US" sz="2400" dirty="0" smtClean="0"/>
              <a:t>.</a:t>
            </a:r>
          </a:p>
          <a:p>
            <a:pPr mar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None/>
              <a:defRPr/>
            </a:pPr>
            <a:endParaRPr lang="en-US" sz="1600" dirty="0"/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AutoNum type="arabicPeriod"/>
              <a:defRPr/>
            </a:pPr>
            <a:endParaRPr lang="en-US" sz="1600" dirty="0"/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AutoNum type="arabicPeriod"/>
              <a:defRPr/>
            </a:pPr>
            <a:endParaRPr lang="en-US" sz="1600" dirty="0"/>
          </a:p>
          <a:p>
            <a:pPr mar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None/>
              <a:defRPr/>
            </a:pPr>
            <a:endParaRPr lang="en-US" sz="1600" dirty="0"/>
          </a:p>
          <a:p>
            <a:pPr mar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None/>
              <a:defRPr/>
            </a:pPr>
            <a:endParaRPr lang="en-US" sz="1600" dirty="0"/>
          </a:p>
          <a:p>
            <a:pPr mar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None/>
              <a:defRPr/>
            </a:pPr>
            <a:endParaRPr lang="en-US" sz="1600" dirty="0"/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781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3738" y="685800"/>
            <a:ext cx="7794625" cy="838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Faktor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faktor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Keberkesanan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Disinfeksi</a:t>
            </a:r>
            <a:endParaRPr lang="en-MY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3738" y="1752600"/>
            <a:ext cx="7543800" cy="4343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Jenis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jumlah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mikroorganisma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Direct contact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Contact time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disinfecting agent.</a:t>
            </a:r>
          </a:p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Suhu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pH disinfection alkaline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acid</a:t>
            </a:r>
          </a:p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Kualiti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air</a:t>
            </a:r>
          </a:p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Kesesuaian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peralatan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Susun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atur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semasa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rendaman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Tarikh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luput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setiap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larutan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sebelum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9144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Kepekatan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disinfektan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50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8338" y="1524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4000" b="1" dirty="0"/>
              <a:t>Cara </a:t>
            </a:r>
            <a:r>
              <a:rPr lang="en-US" sz="4000" b="1" dirty="0" err="1"/>
              <a:t>penyimpanan</a:t>
            </a:r>
            <a:r>
              <a:rPr lang="en-US" sz="4000" b="1" dirty="0"/>
              <a:t> set </a:t>
            </a:r>
            <a:r>
              <a:rPr lang="en-US" sz="4000" b="1" dirty="0" err="1"/>
              <a:t>steril</a:t>
            </a:r>
            <a:endParaRPr lang="en-US" sz="4000" b="1" dirty="0"/>
          </a:p>
        </p:txBody>
      </p:sp>
      <p:sp>
        <p:nvSpPr>
          <p:cNvPr id="64515" name="Content Placeholder 4"/>
          <p:cNvSpPr txBox="1">
            <a:spLocks/>
          </p:cNvSpPr>
          <p:nvPr/>
        </p:nvSpPr>
        <p:spPr bwMode="auto">
          <a:xfrm>
            <a:off x="793750" y="1295400"/>
            <a:ext cx="76692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13000"/>
              <a:buFont typeface="Calibri" panose="020F0502020204030204" pitchFamily="34" charset="0"/>
              <a:buNone/>
            </a:pPr>
            <a:endParaRPr lang="en-US" altLang="en-US" sz="220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447800"/>
            <a:ext cx="7727950" cy="4419600"/>
          </a:xfrm>
          <a:prstGeom prst="rect">
            <a:avLst/>
          </a:prstGeom>
        </p:spPr>
        <p:txBody>
          <a:bodyPr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Set </a:t>
            </a:r>
            <a:r>
              <a:rPr lang="en-US" sz="2400" dirty="0"/>
              <a:t>yang </a:t>
            </a:r>
            <a:r>
              <a:rPr lang="en-US" sz="2400" dirty="0" err="1"/>
              <a:t>berat</a:t>
            </a:r>
            <a:r>
              <a:rPr lang="en-US" sz="2400" dirty="0"/>
              <a:t> di </a:t>
            </a:r>
            <a:r>
              <a:rPr lang="en-US" sz="2400" dirty="0" err="1"/>
              <a:t>bahagian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i="1" dirty="0" err="1" smtClean="0"/>
              <a:t>Plastik</a:t>
            </a:r>
            <a:r>
              <a:rPr lang="en-US" sz="2400" i="1" dirty="0" smtClean="0"/>
              <a:t> </a:t>
            </a:r>
            <a:r>
              <a:rPr lang="en-US" sz="2400" i="1" dirty="0"/>
              <a:t>dust cover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elakan</a:t>
            </a:r>
            <a:r>
              <a:rPr lang="en-US" sz="2400" dirty="0"/>
              <a:t> </a:t>
            </a:r>
            <a:r>
              <a:rPr lang="en-US" sz="2400" dirty="0" err="1"/>
              <a:t>habuk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kotoran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set/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steril</a:t>
            </a:r>
            <a:r>
              <a:rPr lang="en-US" sz="2400" dirty="0"/>
              <a:t>  yang lama </a:t>
            </a:r>
            <a:r>
              <a:rPr lang="en-US" sz="2400" dirty="0" err="1"/>
              <a:t>simpan</a:t>
            </a:r>
            <a:r>
              <a:rPr lang="en-US" sz="2400" dirty="0"/>
              <a:t>/ </a:t>
            </a:r>
            <a:r>
              <a:rPr lang="en-US" sz="2400" dirty="0" err="1"/>
              <a:t>jarang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 smtClean="0"/>
              <a:t>.</a:t>
            </a:r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Label yang </a:t>
            </a:r>
            <a:r>
              <a:rPr lang="en-US" sz="2400" dirty="0" err="1"/>
              <a:t>jelas</a:t>
            </a:r>
            <a:endParaRPr lang="en-US" sz="2400" dirty="0"/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Susunan</a:t>
            </a:r>
            <a:r>
              <a:rPr lang="en-US" sz="2400" dirty="0"/>
              <a:t> yang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 smtClean="0"/>
              <a:t>dikesan</a:t>
            </a:r>
            <a:endParaRPr lang="en-US" sz="2400" dirty="0" smtClean="0"/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Susunan</a:t>
            </a:r>
            <a:r>
              <a:rPr lang="en-US" sz="2400" dirty="0"/>
              <a:t> set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melebihi</a:t>
            </a:r>
            <a:r>
              <a:rPr lang="en-US" sz="2400" dirty="0"/>
              <a:t> 3 </a:t>
            </a:r>
            <a:r>
              <a:rPr lang="en-US" sz="2400" dirty="0" smtClean="0"/>
              <a:t>lapis</a:t>
            </a:r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Bekas</a:t>
            </a:r>
            <a:r>
              <a:rPr lang="en-US" sz="2400" dirty="0"/>
              <a:t> </a:t>
            </a:r>
            <a:r>
              <a:rPr lang="en-US" sz="2400" dirty="0" err="1"/>
              <a:t>simpanan</a:t>
            </a:r>
            <a:r>
              <a:rPr lang="en-US" sz="2400" dirty="0"/>
              <a:t> yang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dilap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dicuci</a:t>
            </a:r>
            <a:r>
              <a:rPr lang="en-US" sz="2400" dirty="0"/>
              <a:t>. Kotak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dibenarkan</a:t>
            </a:r>
            <a:r>
              <a:rPr lang="en-US" sz="2400" dirty="0"/>
              <a:t>.</a:t>
            </a:r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Item </a:t>
            </a:r>
            <a:r>
              <a:rPr lang="en-US" sz="2400" dirty="0" err="1"/>
              <a:t>steril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steril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 smtClean="0"/>
              <a:t>berasingan</a:t>
            </a:r>
            <a:endParaRPr lang="en-US" sz="2400" dirty="0" smtClean="0"/>
          </a:p>
          <a:p>
            <a:pPr lvl="1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Inventori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berkala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dokumentasi</a:t>
            </a:r>
            <a:endParaRPr lang="en-US" sz="2400" dirty="0"/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AutoNum type="arabicPeriod"/>
              <a:defRPr/>
            </a:pPr>
            <a:endParaRPr lang="en-US" sz="1600" dirty="0"/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AutoNum type="arabicPeriod"/>
              <a:defRPr/>
            </a:pPr>
            <a:endParaRPr lang="en-US" sz="1600" dirty="0"/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AutoNum type="arabicPeriod"/>
              <a:defRPr/>
            </a:pPr>
            <a:endParaRPr lang="en-US" sz="1600" dirty="0"/>
          </a:p>
          <a:p>
            <a:pPr mar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None/>
              <a:defRPr/>
            </a:pPr>
            <a:endParaRPr lang="en-US" sz="1600" dirty="0"/>
          </a:p>
          <a:p>
            <a:pPr mar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None/>
              <a:defRPr/>
            </a:pPr>
            <a:endParaRPr lang="en-US" sz="1600" dirty="0"/>
          </a:p>
          <a:p>
            <a:pPr mar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Calibri" panose="020F0502020204030204" pitchFamily="34" charset="0"/>
              <a:buNone/>
              <a:defRPr/>
            </a:pPr>
            <a:endParaRPr lang="en-US" sz="1600" dirty="0"/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06250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810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4000" b="1" dirty="0"/>
              <a:t>Cara </a:t>
            </a:r>
            <a:r>
              <a:rPr lang="en-US" sz="4000" b="1" dirty="0" err="1"/>
              <a:t>penyimpanan</a:t>
            </a:r>
            <a:r>
              <a:rPr lang="en-US" sz="4000" b="1" dirty="0"/>
              <a:t> set </a:t>
            </a:r>
            <a:r>
              <a:rPr lang="en-US" sz="4000" b="1" dirty="0" err="1"/>
              <a:t>steril</a:t>
            </a:r>
            <a:endParaRPr lang="en-US" sz="4000" b="1" dirty="0"/>
          </a:p>
        </p:txBody>
      </p:sp>
      <p:pic>
        <p:nvPicPr>
          <p:cNvPr id="65539" name="Picture 2" descr="F:\gambar\Copy of photo0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71625"/>
            <a:ext cx="37338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2" descr="Image result for sterile item cupboar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2209800"/>
            <a:ext cx="37830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40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685800"/>
            <a:ext cx="779462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600" b="1" i="1" dirty="0"/>
              <a:t>EVENT RELATED PRACTICE</a:t>
            </a:r>
          </a:p>
        </p:txBody>
      </p:sp>
      <p:sp>
        <p:nvSpPr>
          <p:cNvPr id="66563" name="Content Placeholder 4"/>
          <p:cNvSpPr txBox="1">
            <a:spLocks/>
          </p:cNvSpPr>
          <p:nvPr/>
        </p:nvSpPr>
        <p:spPr bwMode="auto">
          <a:xfrm>
            <a:off x="658813" y="2133600"/>
            <a:ext cx="814228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altLang="en-US" sz="2800"/>
              <a:t>Tiada tarikh luput – perlu disterilisasi selepas 6 bulan TIDAK digunakan</a:t>
            </a:r>
          </a:p>
          <a:p>
            <a:pPr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altLang="en-US" sz="2800"/>
              <a:t>Amalkan ‘</a:t>
            </a:r>
            <a:r>
              <a:rPr lang="en-US" altLang="en-US" sz="2800" i="1"/>
              <a:t>first in first out</a:t>
            </a:r>
            <a:r>
              <a:rPr lang="en-US" altLang="en-US" sz="2800"/>
              <a:t>’ FIFO </a:t>
            </a:r>
          </a:p>
          <a:p>
            <a:pPr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altLang="en-US" sz="2800"/>
              <a:t>Jangkahayat set steril bergantung kepada keadaan set</a:t>
            </a:r>
          </a:p>
          <a:p>
            <a:pPr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altLang="en-US" sz="2800"/>
              <a:t>Tarikh yang ditulis di tape adalah tarikh set tersebut disteril</a:t>
            </a:r>
          </a:p>
          <a:p>
            <a:pPr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defTabSz="914400">
              <a:buClrTx/>
              <a:buSzPct val="120000"/>
              <a:buFont typeface="Arial" panose="020B0604020202020204" pitchFamily="34" charset="0"/>
              <a:buChar char="•"/>
            </a:pPr>
            <a:endParaRPr lang="en-MY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917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4"/>
          <p:cNvSpPr txBox="1">
            <a:spLocks/>
          </p:cNvSpPr>
          <p:nvPr/>
        </p:nvSpPr>
        <p:spPr bwMode="auto">
          <a:xfrm>
            <a:off x="658813" y="1752600"/>
            <a:ext cx="81422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defTabSz="914400">
              <a:buClrTx/>
              <a:buSzPct val="120000"/>
              <a:buFont typeface="Arial" panose="020B0604020202020204" pitchFamily="34" charset="0"/>
              <a:buChar char="•"/>
            </a:pPr>
            <a:endParaRPr lang="en-MY" altLang="en-US" sz="280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3810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7239000" y="19812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</a:rPr>
              <a:t>ATAU</a:t>
            </a:r>
          </a:p>
        </p:txBody>
      </p:sp>
    </p:spTree>
    <p:extLst>
      <p:ext uri="{BB962C8B-B14F-4D97-AF65-F5344CB8AC3E}">
        <p14:creationId xmlns:p14="http://schemas.microsoft.com/office/powerpoint/2010/main" val="8519883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381000"/>
            <a:ext cx="7794625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600" b="1" dirty="0"/>
              <a:t>1</a:t>
            </a:r>
            <a:r>
              <a:rPr lang="en-US" sz="3600" b="1" i="1" dirty="0"/>
              <a:t>. Air Removal And Steam Penetration Test</a:t>
            </a:r>
          </a:p>
        </p:txBody>
      </p:sp>
      <p:sp>
        <p:nvSpPr>
          <p:cNvPr id="68611" name="Content Placeholder 4"/>
          <p:cNvSpPr txBox="1">
            <a:spLocks/>
          </p:cNvSpPr>
          <p:nvPr/>
        </p:nvSpPr>
        <p:spPr bwMode="auto">
          <a:xfrm>
            <a:off x="349250" y="2971800"/>
            <a:ext cx="8142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lvl="1" defTabSz="914400">
              <a:buClrTx/>
              <a:buSzPct val="120000"/>
              <a:buFont typeface="Arial" panose="020B0604020202020204" pitchFamily="34" charset="0"/>
              <a:buChar char="•"/>
            </a:pPr>
            <a:r>
              <a:rPr lang="en-MY" altLang="en-US" sz="2800">
                <a:solidFill>
                  <a:schemeClr val="tx1"/>
                </a:solidFill>
              </a:rPr>
              <a:t>untuk table top autoclave type B sahaja </a:t>
            </a:r>
          </a:p>
          <a:p>
            <a:pPr lvl="1" defTabSz="914400">
              <a:buClrTx/>
              <a:buSzPct val="120000"/>
              <a:buFont typeface="Arial" panose="020B0604020202020204" pitchFamily="34" charset="0"/>
              <a:buChar char="•"/>
            </a:pPr>
            <a:r>
              <a:rPr lang="en-MY" altLang="en-US" sz="2800">
                <a:solidFill>
                  <a:schemeClr val="tx1"/>
                </a:solidFill>
              </a:rPr>
              <a:t>Ujian ini bertujuan bagi menguji keberkesanan dan ketepatan autoklaf. </a:t>
            </a:r>
          </a:p>
          <a:p>
            <a:pPr lvl="1" defTabSz="914400">
              <a:buClrTx/>
              <a:buSzPct val="120000"/>
              <a:buFont typeface="Arial" panose="020B0604020202020204" pitchFamily="34" charset="0"/>
              <a:buChar char="•"/>
            </a:pPr>
            <a:r>
              <a:rPr lang="en-MY" altLang="en-US" sz="2800">
                <a:solidFill>
                  <a:schemeClr val="tx1"/>
                </a:solidFill>
              </a:rPr>
              <a:t>Ujian ini perlu dilakukan setiap hari.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16088" y="1943100"/>
            <a:ext cx="541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a. Hollow Load Test (Helix)</a:t>
            </a:r>
          </a:p>
        </p:txBody>
      </p:sp>
    </p:spTree>
    <p:extLst>
      <p:ext uri="{BB962C8B-B14F-4D97-AF65-F5344CB8AC3E}">
        <p14:creationId xmlns:p14="http://schemas.microsoft.com/office/powerpoint/2010/main" val="844116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3438" y="228600"/>
            <a:ext cx="7794625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200" b="1" i="1" dirty="0"/>
              <a:t>1. Steam Penetration Test</a:t>
            </a:r>
          </a:p>
        </p:txBody>
      </p:sp>
      <p:sp>
        <p:nvSpPr>
          <p:cNvPr id="69635" name="Content Placeholder 4"/>
          <p:cNvSpPr txBox="1">
            <a:spLocks/>
          </p:cNvSpPr>
          <p:nvPr/>
        </p:nvSpPr>
        <p:spPr bwMode="auto">
          <a:xfrm>
            <a:off x="658813" y="1971675"/>
            <a:ext cx="81438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lvl="1"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altLang="en-US" sz="2200"/>
              <a:t>Dilakukan ujian Bowie Dick setiap hari dan bila perlu untuk menguji sistem vakum autoklaf pada tahap yang memuaskan.</a:t>
            </a:r>
          </a:p>
          <a:p>
            <a:pPr lvl="1"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altLang="en-US" sz="2200"/>
              <a:t>Bertukar warna kehitaman jika sistem vakum autoklaf memuaskan</a:t>
            </a:r>
          </a:p>
          <a:p>
            <a:pPr lvl="1"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altLang="en-US" sz="2200"/>
              <a:t>Dijalankan sekiranya untuk </a:t>
            </a:r>
            <a:r>
              <a:rPr lang="en-US" altLang="en-US" sz="2200" i="1"/>
              <a:t>porous item </a:t>
            </a:r>
            <a:r>
              <a:rPr lang="en-US" altLang="en-US" sz="2200"/>
              <a:t>yang diautoklaf, contoh linen, gauze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09800" y="1128713"/>
            <a:ext cx="4495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b. </a:t>
            </a:r>
            <a:r>
              <a:rPr lang="en-US" sz="3200" dirty="0" err="1">
                <a:solidFill>
                  <a:schemeClr val="tx1"/>
                </a:solidFill>
              </a:rPr>
              <a:t>Ujian</a:t>
            </a:r>
            <a:r>
              <a:rPr lang="en-US" sz="3200" dirty="0">
                <a:solidFill>
                  <a:schemeClr val="tx1"/>
                </a:solidFill>
              </a:rPr>
              <a:t> Bowie-Dick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056063"/>
            <a:ext cx="7053262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3"/>
          <p:cNvSpPr txBox="1">
            <a:spLocks noChangeArrowheads="1"/>
          </p:cNvSpPr>
          <p:nvPr/>
        </p:nvSpPr>
        <p:spPr bwMode="auto">
          <a:xfrm>
            <a:off x="1143000" y="5462588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Keadaan Bowie and Dick yang asal</a:t>
            </a:r>
          </a:p>
          <a:p>
            <a:endParaRPr lang="en-MY" altLang="en-US"/>
          </a:p>
        </p:txBody>
      </p:sp>
      <p:sp>
        <p:nvSpPr>
          <p:cNvPr id="69639" name="TextBox 7"/>
          <p:cNvSpPr txBox="1">
            <a:spLocks noChangeArrowheads="1"/>
          </p:cNvSpPr>
          <p:nvPr/>
        </p:nvSpPr>
        <p:spPr bwMode="auto">
          <a:xfrm>
            <a:off x="3951288" y="5600700"/>
            <a:ext cx="1011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Normal</a:t>
            </a:r>
          </a:p>
          <a:p>
            <a:endParaRPr lang="en-MY" altLang="en-US"/>
          </a:p>
        </p:txBody>
      </p:sp>
      <p:sp>
        <p:nvSpPr>
          <p:cNvPr id="69640" name="TextBox 8"/>
          <p:cNvSpPr txBox="1">
            <a:spLocks noChangeArrowheads="1"/>
          </p:cNvSpPr>
          <p:nvPr/>
        </p:nvSpPr>
        <p:spPr bwMode="auto">
          <a:xfrm>
            <a:off x="5737225" y="5426075"/>
            <a:ext cx="2116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Tidak normal akibat vakum autoklaf yang tidak Berfungsi</a:t>
            </a:r>
          </a:p>
          <a:p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396328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913" y="685800"/>
            <a:ext cx="779462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3600" b="1" i="1" dirty="0"/>
              <a:t>2. </a:t>
            </a:r>
            <a:r>
              <a:rPr lang="en-US" sz="3600" b="1" i="1" dirty="0" err="1"/>
              <a:t>Ujian</a:t>
            </a:r>
            <a:r>
              <a:rPr lang="en-US" sz="3600" b="1" i="1" dirty="0"/>
              <a:t> </a:t>
            </a:r>
            <a:r>
              <a:rPr lang="en-US" sz="3600" b="1" i="1" dirty="0" err="1"/>
              <a:t>Biologikal</a:t>
            </a:r>
            <a:endParaRPr lang="en-US" sz="3600" b="1" i="1" dirty="0"/>
          </a:p>
        </p:txBody>
      </p:sp>
      <p:sp>
        <p:nvSpPr>
          <p:cNvPr id="70659" name="Content Placeholder 4"/>
          <p:cNvSpPr txBox="1">
            <a:spLocks/>
          </p:cNvSpPr>
          <p:nvPr/>
        </p:nvSpPr>
        <p:spPr bwMode="auto">
          <a:xfrm>
            <a:off x="522288" y="1905000"/>
            <a:ext cx="81422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altLang="en-US" sz="2800"/>
              <a:t>Kekerapan ujian – seminggu sekali</a:t>
            </a:r>
          </a:p>
          <a:p>
            <a:pPr defTabSz="914400" eaLnBrk="1" hangingPunct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altLang="en-US" sz="2800"/>
              <a:t>Tujuan – untuk mengukur keberkesanan proses sterilisasi dan membunuh microbial seperti </a:t>
            </a:r>
            <a:r>
              <a:rPr lang="en-US" altLang="en-US" sz="2800" i="1"/>
              <a:t>Bacillus Stearothermophil</a:t>
            </a:r>
          </a:p>
        </p:txBody>
      </p:sp>
      <p:pic>
        <p:nvPicPr>
          <p:cNvPr id="70660" name="Picture 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5159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24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73491" y="2036299"/>
            <a:ext cx="7543800" cy="4022725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itchFamily="34" charset="0"/>
              </a:rPr>
              <a:t>Proses </a:t>
            </a:r>
            <a:r>
              <a:rPr lang="en-US" sz="2800" dirty="0" err="1">
                <a:latin typeface="Calibri" pitchFamily="34" charset="0"/>
              </a:rPr>
              <a:t>pencucian</a:t>
            </a:r>
            <a:r>
              <a:rPr lang="en-US" sz="2800" dirty="0">
                <a:latin typeface="Calibri" pitchFamily="34" charset="0"/>
              </a:rPr>
              <a:t> dan </a:t>
            </a:r>
            <a:r>
              <a:rPr lang="en-US" sz="2800" dirty="0" err="1">
                <a:latin typeface="Calibri" pitchFamily="34" charset="0"/>
              </a:rPr>
              <a:t>pembungkusan</a:t>
            </a:r>
            <a:r>
              <a:rPr lang="en-US" sz="2800" dirty="0">
                <a:latin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</a:rPr>
              <a:t>betul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menjamin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keberkesanan</a:t>
            </a:r>
            <a:r>
              <a:rPr lang="en-US" sz="2800" dirty="0">
                <a:latin typeface="Calibri" pitchFamily="34" charset="0"/>
              </a:rPr>
              <a:t> proses </a:t>
            </a:r>
            <a:r>
              <a:rPr lang="en-US" sz="2800" dirty="0" err="1">
                <a:latin typeface="Calibri" pitchFamily="34" charset="0"/>
              </a:rPr>
              <a:t>pensterilan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Calibri" pitchFamily="34" charset="0"/>
              </a:rPr>
              <a:t>Ujian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pemeriksaan</a:t>
            </a:r>
            <a:r>
              <a:rPr lang="en-US" sz="2800" dirty="0">
                <a:latin typeface="Calibri" pitchFamily="34" charset="0"/>
              </a:rPr>
              <a:t> autoclave </a:t>
            </a:r>
            <a:r>
              <a:rPr lang="en-US" sz="2800" dirty="0" err="1">
                <a:latin typeface="Calibri" pitchFamily="34" charset="0"/>
              </a:rPr>
              <a:t>berkala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memastikan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</a:rPr>
              <a:t> dan </a:t>
            </a:r>
            <a:r>
              <a:rPr lang="en-US" sz="2800" dirty="0" err="1">
                <a:latin typeface="Calibri" pitchFamily="34" charset="0"/>
              </a:rPr>
              <a:t>keberkesanan</a:t>
            </a:r>
            <a:r>
              <a:rPr lang="en-US" sz="2800" dirty="0">
                <a:latin typeface="Calibri" pitchFamily="34" charset="0"/>
              </a:rPr>
              <a:t> autoclave </a:t>
            </a:r>
            <a:r>
              <a:rPr lang="en-US" sz="2800" dirty="0" err="1">
                <a:latin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berada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keadaan</a:t>
            </a:r>
            <a:r>
              <a:rPr lang="en-US" sz="2800" dirty="0">
                <a:latin typeface="Calibri" pitchFamily="34" charset="0"/>
              </a:rPr>
              <a:t> yang optima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Calibri" pitchFamily="34" charset="0"/>
              </a:rPr>
              <a:t>Penyimpanan</a:t>
            </a:r>
            <a:r>
              <a:rPr lang="en-US" sz="2800" dirty="0">
                <a:latin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</a:rPr>
              <a:t>betul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mengekalkan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steriliti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alat</a:t>
            </a:r>
            <a:r>
              <a:rPr lang="en-US" sz="2800" dirty="0">
                <a:latin typeface="Calibri" pitchFamily="34" charset="0"/>
              </a:rPr>
              <a:t>/set/soft dressing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388ADA-40AB-4855-B5E8-E2DEAE3DC743}"/>
              </a:ext>
            </a:extLst>
          </p:cNvPr>
          <p:cNvSpPr/>
          <p:nvPr/>
        </p:nvSpPr>
        <p:spPr>
          <a:xfrm>
            <a:off x="1420837" y="450166"/>
            <a:ext cx="6049108" cy="1350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RUMUSAN</a:t>
            </a:r>
            <a:endParaRPr lang="en-MY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E448FC4-0194-44C6-B01F-3D95D477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083" name="Content Placeholder 5">
            <a:extLst>
              <a:ext uri="{FF2B5EF4-FFF2-40B4-BE49-F238E27FC236}">
                <a16:creationId xmlns:a16="http://schemas.microsoft.com/office/drawing/2014/main" id="{34D3FCF8-10A8-4944-B747-F8B2A01650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888" y="990600"/>
            <a:ext cx="7615237" cy="5105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4688" y="685800"/>
            <a:ext cx="7794625" cy="838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Pemilihan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agen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disinfeksi</a:t>
            </a:r>
            <a:endParaRPr lang="en-MY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00100" y="1828800"/>
            <a:ext cx="78105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/>
              <a:t>Bergantung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:</a:t>
            </a:r>
          </a:p>
          <a:p>
            <a:pPr lvl="1" defTabSz="91440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     </a:t>
            </a:r>
            <a:r>
              <a:rPr lang="en-US" sz="2600" dirty="0" err="1" smtClean="0"/>
              <a:t>kategori</a:t>
            </a:r>
            <a:r>
              <a:rPr lang="en-US" sz="2600" dirty="0" smtClean="0"/>
              <a:t> </a:t>
            </a:r>
            <a:r>
              <a:rPr lang="en-US" sz="2600" dirty="0" err="1" smtClean="0"/>
              <a:t>peralatan</a:t>
            </a:r>
            <a:r>
              <a:rPr lang="en-US" sz="2600" dirty="0" smtClean="0"/>
              <a:t> </a:t>
            </a:r>
          </a:p>
          <a:p>
            <a:pPr lvl="1" defTabSz="914400"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     </a:t>
            </a:r>
            <a:r>
              <a:rPr lang="en-US" sz="2600" dirty="0" err="1" smtClean="0"/>
              <a:t>tahap</a:t>
            </a:r>
            <a:r>
              <a:rPr lang="en-US" sz="2600" dirty="0" smtClean="0"/>
              <a:t> </a:t>
            </a:r>
            <a:r>
              <a:rPr lang="en-US" sz="2600" dirty="0" err="1" smtClean="0"/>
              <a:t>disinfeksi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diperlukan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peralatan</a:t>
            </a:r>
            <a:r>
              <a:rPr lang="en-US" sz="2600" dirty="0" smtClean="0"/>
              <a:t> </a:t>
            </a:r>
          </a:p>
          <a:p>
            <a:pPr marL="0" indent="0"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None/>
              <a:defRPr/>
            </a:pP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2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813" y="1752600"/>
            <a:ext cx="7065962" cy="162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KATEGORI PERALATAN</a:t>
            </a:r>
          </a:p>
        </p:txBody>
      </p:sp>
    </p:spTree>
    <p:extLst>
      <p:ext uri="{BB962C8B-B14F-4D97-AF65-F5344CB8AC3E}">
        <p14:creationId xmlns:p14="http://schemas.microsoft.com/office/powerpoint/2010/main" val="79421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33400"/>
            <a:ext cx="7620000" cy="838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Kategori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Peralatan</a:t>
            </a:r>
            <a:endParaRPr lang="en-MY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800225"/>
            <a:ext cx="7315200" cy="1066800"/>
          </a:xfrm>
          <a:prstGeom prst="rect">
            <a:avLst/>
          </a:prstGeom>
        </p:spPr>
        <p:txBody>
          <a:bodyPr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hangingPunct="1"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Peralatan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perubatan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pembedahan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terbahagi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kepada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jenis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mengikut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mengikut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potensi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risiko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infeksi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5573" y="2743200"/>
          <a:ext cx="6694941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22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4688" y="762000"/>
            <a:ext cx="7794625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altLang="en-US" sz="3200" b="1" dirty="0">
                <a:solidFill>
                  <a:schemeClr val="bg1"/>
                </a:solidFill>
              </a:rPr>
              <a:t>1. PERALATAN KRITIKAL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0100" y="1905000"/>
            <a:ext cx="7543800" cy="4343400"/>
          </a:xfrm>
        </p:spPr>
        <p:txBody>
          <a:bodyPr rtlCol="0">
            <a:normAutofit/>
          </a:bodyPr>
          <a:lstStyle/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Peralatan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secara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langsung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bahagian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steril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anggota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badan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SzPct val="109000"/>
              <a:buFont typeface="Calibri" panose="020F0502020204030204" pitchFamily="34" charset="0"/>
              <a:buNone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  <a:buClr>
                <a:schemeClr val="tx1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Sterilisasi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disyorkan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92100" lvl="1" indent="0" eaLnBrk="1" hangingPunct="1">
              <a:lnSpc>
                <a:spcPct val="100000"/>
              </a:lnSpc>
              <a:buClr>
                <a:schemeClr val="tx1"/>
              </a:buClr>
              <a:buSzPct val="109000"/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ontoh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pembedahan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cardiac catheters, implants, heart-lung oxygenator,  hemodialy</a:t>
            </a:r>
            <a:r>
              <a:rPr lang="en-GB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</a:t>
            </a:r>
            <a:endParaRPr lang="en-MY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SzPct val="109000"/>
              <a:buFont typeface="Wingdings" panose="05000000000000000000" pitchFamily="2" charset="2"/>
              <a:buChar char="q"/>
              <a:defRPr/>
            </a:pPr>
            <a:endParaRPr lang="en-US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1494</TotalTime>
  <Words>1710</Words>
  <Application>Microsoft Office PowerPoint</Application>
  <PresentationFormat>On-screen Show (4:3)</PresentationFormat>
  <Paragraphs>340</Paragraphs>
  <Slides>58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ＭＳ Ｐゴシック</vt:lpstr>
      <vt:lpstr>ＭＳ Ｐゴシック</vt:lpstr>
      <vt:lpstr>Arial</vt:lpstr>
      <vt:lpstr>Berlin Sans FB Demi</vt:lpstr>
      <vt:lpstr>Calibri</vt:lpstr>
      <vt:lpstr>Calibri Light</vt:lpstr>
      <vt:lpstr>Courier New</vt:lpstr>
      <vt:lpstr>Times New Roman</vt:lpstr>
      <vt:lpstr>Verdana</vt:lpstr>
      <vt:lpstr>Wingdings</vt:lpstr>
      <vt:lpstr>Retrospect</vt:lpstr>
      <vt:lpstr>    MODUL LATIHAN KAWALAN DAN PENCEGAHAN INFEKSI DI FASILITI KESIHATAN PRIMER ANGGOTA KESIHATAN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NOR'AIN ABDUL MANAN</dc:creator>
  <cp:lastModifiedBy>Windows User</cp:lastModifiedBy>
  <cp:revision>161</cp:revision>
  <dcterms:created xsi:type="dcterms:W3CDTF">2017-03-21T03:56:43Z</dcterms:created>
  <dcterms:modified xsi:type="dcterms:W3CDTF">2020-07-23T07:30:50Z</dcterms:modified>
</cp:coreProperties>
</file>