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1734A0-16B6-6F4E-80E9-F040CC1E7E4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C435E649-6E86-AE45-A4E3-9E499C661C74}">
          <p14:sldIdLst>
            <p14:sldId id="271"/>
            <p14:sldId id="272"/>
            <p14:sldId id="273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27"/>
  </p:normalViewPr>
  <p:slideViewPr>
    <p:cSldViewPr snapToGrid="0">
      <p:cViewPr varScale="1">
        <p:scale>
          <a:sx n="112" d="100"/>
          <a:sy n="112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A3942F-EE95-384C-8AA1-9F26DC7CC137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52E8E-0928-B343-9C58-6D979221F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63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31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22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38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2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214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0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9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88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645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3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0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1261D29-8F77-6E42-830B-E58EA7620F32}" type="datetimeFigureOut">
              <a:rPr lang="en-US" smtClean="0"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D2DAF26-6A7F-0049-8581-E9AD6BE3A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4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6C30F-DAEB-37CE-E411-242E8ACCD1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Pencapaian</a:t>
            </a:r>
            <a:r>
              <a:rPr lang="en-US" dirty="0"/>
              <a:t> </a:t>
            </a:r>
            <a:r>
              <a:rPr lang="en-US" dirty="0" err="1"/>
              <a:t>Penghantaran</a:t>
            </a:r>
            <a:r>
              <a:rPr lang="en-US" dirty="0"/>
              <a:t> </a:t>
            </a:r>
            <a:r>
              <a:rPr lang="en-US" dirty="0" err="1"/>
              <a:t>Reten</a:t>
            </a:r>
            <a:r>
              <a:rPr lang="en-US" dirty="0"/>
              <a:t> Johor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38E3A7-B397-9DF9-06B0-61F8A77F7F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Unit HIV/STI/Hepatitis C</a:t>
            </a:r>
          </a:p>
          <a:p>
            <a:r>
              <a:rPr lang="en-US" dirty="0" err="1"/>
              <a:t>Bahagian</a:t>
            </a:r>
            <a:r>
              <a:rPr lang="en-US" dirty="0"/>
              <a:t> Kesihatan </a:t>
            </a:r>
            <a:r>
              <a:rPr lang="en-US" dirty="0" err="1"/>
              <a:t>Awam</a:t>
            </a:r>
            <a:endParaRPr lang="en-US" dirty="0"/>
          </a:p>
          <a:p>
            <a:r>
              <a:rPr lang="en-US" dirty="0" err="1"/>
              <a:t>Jabatan</a:t>
            </a:r>
            <a:r>
              <a:rPr lang="en-US" dirty="0"/>
              <a:t> Kesihatan Negeri Johor</a:t>
            </a:r>
          </a:p>
        </p:txBody>
      </p:sp>
    </p:spTree>
    <p:extLst>
      <p:ext uri="{BB962C8B-B14F-4D97-AF65-F5344CB8AC3E}">
        <p14:creationId xmlns:p14="http://schemas.microsoft.com/office/powerpoint/2010/main" val="4248754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CAEE2-E28F-75FD-E577-D38F5F23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10312"/>
            <a:ext cx="7729728" cy="1188720"/>
          </a:xfrm>
        </p:spPr>
        <p:txBody>
          <a:bodyPr/>
          <a:lstStyle/>
          <a:p>
            <a:r>
              <a:rPr lang="en-US" dirty="0"/>
              <a:t>LINELISTING MYMMT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40E1B-62AE-7234-F37D-F5B6A0C618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E52428C-E836-FAAF-CD0D-1D15F746A3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2660060"/>
              </p:ext>
            </p:extLst>
          </p:nvPr>
        </p:nvGraphicFramePr>
        <p:xfrm>
          <a:off x="2231134" y="1658620"/>
          <a:ext cx="7729730" cy="5069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JOHOR BAHRU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MUAR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9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BATU PAHAT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KLUANG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SEGAMAT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PONTIAN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10/12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120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KOTA TINGGI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1363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MERSING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0101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TANGKAK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5164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KULAI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7842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PENJARA SR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94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38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72C84-7238-DD0D-5BED-9F6F8812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78892"/>
            <a:ext cx="7729728" cy="1188720"/>
          </a:xfrm>
        </p:spPr>
        <p:txBody>
          <a:bodyPr/>
          <a:lstStyle/>
          <a:p>
            <a:r>
              <a:rPr lang="en-US" dirty="0"/>
              <a:t>LINELISTING HCV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0DD38-5855-9202-A785-3698CFF47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85E74E2-7779-7AC6-B075-298AC65C17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2159170"/>
              </p:ext>
            </p:extLst>
          </p:nvPr>
        </p:nvGraphicFramePr>
        <p:xfrm>
          <a:off x="2231134" y="1658620"/>
          <a:ext cx="7729730" cy="479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JOHOR BAHRU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MUAR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9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BATU PAHAT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KLUANG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SEGAMAT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PONTIAN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120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KOTA TINGGI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1363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MERSING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0101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TANGKAK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5164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KULAI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7842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PPA MUAR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094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460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5B91F-DC97-F8CD-3A92-D50D1C01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42392"/>
            <a:ext cx="7729728" cy="1188720"/>
          </a:xfrm>
        </p:spPr>
        <p:txBody>
          <a:bodyPr/>
          <a:lstStyle/>
          <a:p>
            <a:r>
              <a:rPr lang="en-US" dirty="0"/>
              <a:t>LINELISTING STI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FC094-3A6A-EBCB-19D2-BC853AE66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14CCAF-117F-973F-18FA-6E0D9183E6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230420"/>
              </p:ext>
            </p:extLst>
          </p:nvPr>
        </p:nvGraphicFramePr>
        <p:xfrm>
          <a:off x="2231134" y="1864360"/>
          <a:ext cx="7729730" cy="4429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JOHOR BAHRU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MUAR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9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BATU PAHAT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KLUANG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SEGAMAT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PONTIAN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120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KOTA TINGGI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1363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MERSING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0101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TANGKAK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5164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KULAI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86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03947-A9DB-2166-2073-A8936C0D9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LINELISTING PLHIV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E1098-77E1-8833-3585-9C2CEBFEC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E97B476-B223-DDAA-EF5A-E665591AA1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0403087"/>
              </p:ext>
            </p:extLst>
          </p:nvPr>
        </p:nvGraphicFramePr>
        <p:xfrm>
          <a:off x="2231134" y="1974155"/>
          <a:ext cx="7729730" cy="424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JOHOR BAHRU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KULAI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9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 dirty="0">
                          <a:effectLst/>
                        </a:rPr>
                        <a:t>MUAR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TANGKAK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 dirty="0">
                          <a:effectLst/>
                        </a:rPr>
                        <a:t>BATU PAHAT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 dirty="0">
                          <a:effectLst/>
                        </a:rPr>
                        <a:t>KLUANG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120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 dirty="0">
                          <a:effectLst/>
                        </a:rPr>
                        <a:t>SEGAMAT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1363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PONTIAN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0101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KOTA TINGGI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5164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 dirty="0">
                          <a:effectLst/>
                        </a:rPr>
                        <a:t>MERSING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59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A6AE4-C099-15F9-C1C0-B8787DF3A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33172"/>
            <a:ext cx="7729728" cy="1188720"/>
          </a:xfrm>
        </p:spPr>
        <p:txBody>
          <a:bodyPr/>
          <a:lstStyle/>
          <a:p>
            <a:r>
              <a:rPr lang="en-US" dirty="0"/>
              <a:t>SARINGAN HIV PRA PERKAHWINAN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BD1DB-8807-F05D-F654-468E98D28E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732339C-FBEF-42F2-4A39-58B47C75ED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8611368"/>
              </p:ext>
            </p:extLst>
          </p:nvPr>
        </p:nvGraphicFramePr>
        <p:xfrm>
          <a:off x="2231134" y="1974155"/>
          <a:ext cx="7729730" cy="424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JOHOR BAHRU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KULAI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9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MUAR 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TANGKAK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BATU PAHAT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KLUANG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120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SEGAMAT 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1363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PONTIAN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0101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KOTA TINGGI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5164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 dirty="0">
                          <a:effectLst/>
                        </a:rPr>
                        <a:t>MERSING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637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8CA38-0A71-C742-3D01-291876B3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523613"/>
            <a:ext cx="7729728" cy="1188720"/>
          </a:xfrm>
        </p:spPr>
        <p:txBody>
          <a:bodyPr/>
          <a:lstStyle/>
          <a:p>
            <a:r>
              <a:rPr lang="en-US" dirty="0"/>
              <a:t>PMTCT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57F23-FCB5-6786-15B1-DE830F959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A58C118-A4D6-2C8A-2D13-9C4CC988D9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92091"/>
              </p:ext>
            </p:extLst>
          </p:nvPr>
        </p:nvGraphicFramePr>
        <p:xfrm>
          <a:off x="2231134" y="1974155"/>
          <a:ext cx="7729730" cy="4246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JOHOR BAHRU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KULAI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9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MUAR 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TANGKAK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BATU PAHAT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KLUANG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120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SEGAMAT 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1363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PONTIAN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0101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>
                          <a:effectLst/>
                        </a:rPr>
                        <a:t>KOTA TINGGI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5164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b"/>
                      <a:r>
                        <a:rPr lang="en-MY" sz="1600" dirty="0">
                          <a:effectLst/>
                        </a:rPr>
                        <a:t>MERSING</a:t>
                      </a:r>
                    </a:p>
                  </a:txBody>
                  <a:tcPr marL="28575" marR="28575" marT="0" marB="0" anchor="b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258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1141-18AF-2F01-8C39-AF8FF3DD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000315"/>
            <a:ext cx="7729728" cy="1188720"/>
          </a:xfrm>
        </p:spPr>
        <p:txBody>
          <a:bodyPr/>
          <a:lstStyle/>
          <a:p>
            <a:r>
              <a:rPr lang="en-US" dirty="0" err="1"/>
              <a:t>Laporan</a:t>
            </a:r>
            <a:r>
              <a:rPr lang="en-US" dirty="0"/>
              <a:t> PMTCT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49EA-72D0-6B88-2330-8E2082879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7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32F8-6E9D-4EBD-0BC9-D8C355588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semasa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6F8E22-5004-3B7D-C56E-34C26E8A8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14" t="12216" r="4808" b="11768"/>
          <a:stretch/>
        </p:blipFill>
        <p:spPr>
          <a:xfrm>
            <a:off x="2231136" y="2411731"/>
            <a:ext cx="7606284" cy="3954779"/>
          </a:xfrm>
        </p:spPr>
      </p:pic>
    </p:spTree>
    <p:extLst>
      <p:ext uri="{BB962C8B-B14F-4D97-AF65-F5344CB8AC3E}">
        <p14:creationId xmlns:p14="http://schemas.microsoft.com/office/powerpoint/2010/main" val="369150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A991-EE65-C8DC-CD8E-322A1541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cadangan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C477F43-3A87-71FB-28E7-AD40CD07E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4" t="12221" r="4248" b="9662"/>
          <a:stretch/>
        </p:blipFill>
        <p:spPr>
          <a:xfrm>
            <a:off x="2231136" y="2292859"/>
            <a:ext cx="7862287" cy="4187952"/>
          </a:xfrm>
        </p:spPr>
      </p:pic>
    </p:spTree>
    <p:extLst>
      <p:ext uri="{BB962C8B-B14F-4D97-AF65-F5344CB8AC3E}">
        <p14:creationId xmlns:p14="http://schemas.microsoft.com/office/powerpoint/2010/main" val="2996958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FA991-EE65-C8DC-CD8E-322A1541C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cadangan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40F39E5-FCF5-7965-369A-2DD45E4CA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04" t="11852" r="4938" b="11873"/>
          <a:stretch/>
        </p:blipFill>
        <p:spPr>
          <a:xfrm>
            <a:off x="2231135" y="2245994"/>
            <a:ext cx="7790677" cy="4051935"/>
          </a:xfrm>
        </p:spPr>
      </p:pic>
    </p:spTree>
    <p:extLst>
      <p:ext uri="{BB962C8B-B14F-4D97-AF65-F5344CB8AC3E}">
        <p14:creationId xmlns:p14="http://schemas.microsoft.com/office/powerpoint/2010/main" val="3795995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BE121-EFAA-7881-63A6-224A4C7C5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02 – Pusat </a:t>
            </a:r>
            <a:r>
              <a:rPr lang="en-US" dirty="0" err="1"/>
              <a:t>serenti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D9830AA-1F13-9202-DADF-3B2FF82205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3227080"/>
              </p:ext>
            </p:extLst>
          </p:nvPr>
        </p:nvGraphicFramePr>
        <p:xfrm>
          <a:off x="2231136" y="2806065"/>
          <a:ext cx="7729730" cy="169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C&amp;C JB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CCRC 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PUSPEN TGK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20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6F71-8B8D-D4E2-2C8E-1818DFC3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 – </a:t>
            </a:r>
            <a:r>
              <a:rPr lang="en-US" dirty="0" err="1"/>
              <a:t>Reten</a:t>
            </a:r>
            <a:r>
              <a:rPr lang="en-US" dirty="0"/>
              <a:t> </a:t>
            </a:r>
            <a:r>
              <a:rPr lang="en-US" dirty="0" err="1"/>
              <a:t>penjara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88E87-05F6-0E93-9C66-5430DDFF27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465C5D8-CFCE-7DEE-A138-A8DAB8AAB3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828777"/>
              </p:ext>
            </p:extLst>
          </p:nvPr>
        </p:nvGraphicFramePr>
        <p:xfrm>
          <a:off x="2231136" y="2806065"/>
          <a:ext cx="7729730" cy="2534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 sz="1600">
                          <a:effectLst/>
                        </a:rPr>
                        <a:t>PUSAT KOREKSIONAL, JB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 sz="1600">
                          <a:effectLst/>
                        </a:rPr>
                        <a:t>PPA, MR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sz="1600">
                          <a:effectLst/>
                        </a:rPr>
                        <a:t>PEN KLG, KLG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sz="1600" dirty="0">
                          <a:effectLst/>
                        </a:rPr>
                        <a:t>PEN SPG RENGGAM, KLG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0128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1D88-BA1D-E860-3483-DC7E02FB5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4" y="153162"/>
            <a:ext cx="7729728" cy="1188720"/>
          </a:xfrm>
        </p:spPr>
        <p:txBody>
          <a:bodyPr/>
          <a:lstStyle/>
          <a:p>
            <a:r>
              <a:rPr lang="en-US" dirty="0"/>
              <a:t>04/05 – </a:t>
            </a:r>
            <a:r>
              <a:rPr lang="en-US" dirty="0" err="1"/>
              <a:t>Reten</a:t>
            </a:r>
            <a:r>
              <a:rPr lang="en-US" dirty="0"/>
              <a:t> </a:t>
            </a:r>
            <a:r>
              <a:rPr lang="en-US" dirty="0" err="1"/>
              <a:t>tabung</a:t>
            </a:r>
            <a:r>
              <a:rPr lang="en-US" dirty="0"/>
              <a:t> </a:t>
            </a:r>
            <a:r>
              <a:rPr lang="en-US" dirty="0" err="1"/>
              <a:t>darah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6C172-0136-5246-AA20-7AC1A977C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14EB46-9EF9-73D0-A12C-F1F287E333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264222"/>
              </p:ext>
            </p:extLst>
          </p:nvPr>
        </p:nvGraphicFramePr>
        <p:xfrm>
          <a:off x="2231134" y="1795780"/>
          <a:ext cx="7729730" cy="3540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 sz="1600" dirty="0">
                          <a:effectLst/>
                        </a:rPr>
                        <a:t>HSA, JOHOR BAHRU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 sz="1600">
                          <a:effectLst/>
                        </a:rPr>
                        <a:t>HSI, JOHOR BAHRU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9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 sz="1600">
                          <a:effectLst/>
                        </a:rPr>
                        <a:t>HPSF, MUAR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sz="1600">
                          <a:effectLst/>
                        </a:rPr>
                        <a:t>HSNI, BATU PAHAT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sz="1600">
                          <a:effectLst/>
                        </a:rPr>
                        <a:t>HEBHK , KLUANG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sz="1600">
                          <a:effectLst/>
                        </a:rPr>
                        <a:t>HS, SEGAMAT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12/12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1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964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2956A-B2CD-8BD0-234C-F6BA03006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85928"/>
            <a:ext cx="7729728" cy="1188720"/>
          </a:xfrm>
        </p:spPr>
        <p:txBody>
          <a:bodyPr/>
          <a:lstStyle/>
          <a:p>
            <a:r>
              <a:rPr lang="en-US" dirty="0"/>
              <a:t>08 – </a:t>
            </a:r>
            <a:r>
              <a:rPr lang="en-US" dirty="0" err="1"/>
              <a:t>laporan</a:t>
            </a:r>
            <a:r>
              <a:rPr lang="en-US" dirty="0"/>
              <a:t> program </a:t>
            </a:r>
            <a:r>
              <a:rPr lang="en-US" dirty="0" err="1"/>
              <a:t>pphiv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08134-1320-645E-7CEC-E8C713417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C0007A0-AD9B-64E1-5E75-762114B85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8112789"/>
              </p:ext>
            </p:extLst>
          </p:nvPr>
        </p:nvGraphicFramePr>
        <p:xfrm>
          <a:off x="2231134" y="1658620"/>
          <a:ext cx="7729730" cy="470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JOHOR BAHRU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MUAR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9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BATU PAHAT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KLUANG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SEGAMAT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PONTIAN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12/12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120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KOTA TINGGI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1363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MERSING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0101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TANGKAK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5164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KULAI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831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75D4-0549-270F-3548-51858AA5A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98882"/>
            <a:ext cx="7729728" cy="1188720"/>
          </a:xfrm>
        </p:spPr>
        <p:txBody>
          <a:bodyPr/>
          <a:lstStyle/>
          <a:p>
            <a:r>
              <a:rPr lang="en-US" dirty="0"/>
              <a:t>14 –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rawatan</a:t>
            </a:r>
            <a:r>
              <a:rPr lang="en-US" dirty="0"/>
              <a:t> methadone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CC67-6E77-B01C-C3C7-E002E82A5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9402FA-292E-22E7-B9AF-D584E3EB10E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9159766"/>
              </p:ext>
            </p:extLst>
          </p:nvPr>
        </p:nvGraphicFramePr>
        <p:xfrm>
          <a:off x="2231134" y="1487170"/>
          <a:ext cx="7729730" cy="5064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JOHOR BAHRU (13)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MUAR (4)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9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BATU PAHAT (6)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KLUANG (7)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SEGAMAT (6)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PONTIAN (8)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10/12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120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KOTA TINGGI (11)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1363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MERSING (4)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0101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TANGKAK (4)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5164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KULAI (1)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78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F49CE-48C4-38E8-AB91-3F868131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14 – LAPORAN RAWATAN METHADONE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0DBEC-1C4A-6CBE-64CA-17EA13EFDB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4BC3F2F-80D6-CE63-2548-267F35EC7E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186835"/>
              </p:ext>
            </p:extLst>
          </p:nvPr>
        </p:nvGraphicFramePr>
        <p:xfrm>
          <a:off x="2231136" y="2806065"/>
          <a:ext cx="7729730" cy="1869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C&amp;C JB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Penjara Kluang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Penjara Spg Renggam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1/8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430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31A4E-86A5-7937-8029-A5AF4AB0A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4602"/>
            <a:ext cx="7729728" cy="1188720"/>
          </a:xfrm>
        </p:spPr>
        <p:txBody>
          <a:bodyPr/>
          <a:lstStyle/>
          <a:p>
            <a:r>
              <a:rPr lang="en-US" dirty="0"/>
              <a:t>16 – LAPORAN MSA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76AB-50BF-0151-45CB-B09357E94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79EE8EF-496F-B3DE-9DFB-B0CC612613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527332"/>
              </p:ext>
            </p:extLst>
          </p:nvPr>
        </p:nvGraphicFramePr>
        <p:xfrm>
          <a:off x="2231134" y="1658620"/>
          <a:ext cx="7729730" cy="4704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JOHOR BAHRU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MUAR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9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BATU PAHAT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KLUANG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SEGAMAT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PONTIAN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12/12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120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KOTA TINGGI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1363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MERSING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0101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TANGKAK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4/11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5164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KULAI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5364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8336-62D9-F868-7A4A-A1015E07C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60223"/>
            <a:ext cx="7729728" cy="1188720"/>
          </a:xfrm>
        </p:spPr>
        <p:txBody>
          <a:bodyPr/>
          <a:lstStyle/>
          <a:p>
            <a:r>
              <a:rPr lang="en-US" dirty="0"/>
              <a:t>18 – STI FRIENDLY CLINIC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E0EB7-D4A2-2826-5260-EB6EC429F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7702FB7-F79A-D630-95E1-0B8D170295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1674874"/>
              </p:ext>
            </p:extLst>
          </p:nvPr>
        </p:nvGraphicFramePr>
        <p:xfrm>
          <a:off x="2231134" y="1612900"/>
          <a:ext cx="7729730" cy="4429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45946">
                  <a:extLst>
                    <a:ext uri="{9D8B030D-6E8A-4147-A177-3AD203B41FA5}">
                      <a16:colId xmlns:a16="http://schemas.microsoft.com/office/drawing/2014/main" val="1741948139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333656692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060294647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1078061015"/>
                    </a:ext>
                  </a:extLst>
                </a:gridCol>
                <a:gridCol w="1545946">
                  <a:extLst>
                    <a:ext uri="{9D8B030D-6E8A-4147-A177-3AD203B41FA5}">
                      <a16:colId xmlns:a16="http://schemas.microsoft.com/office/drawing/2014/main" val="2459372008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r>
                        <a:rPr lang="en-US" sz="1600" dirty="0"/>
                        <a:t>Nama Pusat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Penghantaran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Lewat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Peratus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Tepati</a:t>
                      </a:r>
                      <a:r>
                        <a:rPr lang="en-US" sz="1600" dirty="0"/>
                        <a:t> Masa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713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JOHOR BAHRU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6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MUAR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495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BATU PAHAT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670218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KLUANG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304220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SEGAMAT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63219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PONTIAN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801202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KOTA TINGGI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313635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MERSING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2901019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>
                          <a:effectLst/>
                        </a:rPr>
                        <a:t>TANGKAK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51646"/>
                  </a:ext>
                </a:extLst>
              </a:tr>
              <a:tr h="315595">
                <a:tc>
                  <a:txBody>
                    <a:bodyPr/>
                    <a:lstStyle/>
                    <a:p>
                      <a:pPr rtl="0" fontAlgn="ctr"/>
                      <a:r>
                        <a:rPr lang="en-MY" dirty="0">
                          <a:effectLst/>
                        </a:rPr>
                        <a:t>KULAI</a:t>
                      </a:r>
                    </a:p>
                  </a:txBody>
                  <a:tcPr marL="28575" marR="28575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0/12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378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8592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{0C257802-44D9-FF4B-925F-28169274958C}tf10001120</Template>
  <TotalTime>195</TotalTime>
  <Words>1090</Words>
  <Application>Microsoft Macintosh PowerPoint</Application>
  <PresentationFormat>Widescreen</PresentationFormat>
  <Paragraphs>658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Parcel</vt:lpstr>
      <vt:lpstr>Pencapaian Penghantaran Reten Johor 2022</vt:lpstr>
      <vt:lpstr>02 – Pusat serenti</vt:lpstr>
      <vt:lpstr>03 – Reten penjara</vt:lpstr>
      <vt:lpstr>04/05 – Reten tabung darah</vt:lpstr>
      <vt:lpstr>08 – laporan program pphiv</vt:lpstr>
      <vt:lpstr>14 – Laporan rawatan methadone</vt:lpstr>
      <vt:lpstr>14 – LAPORAN RAWATAN METHADONE</vt:lpstr>
      <vt:lpstr>16 – LAPORAN MSA</vt:lpstr>
      <vt:lpstr>18 – STI FRIENDLY CLINIC</vt:lpstr>
      <vt:lpstr>LINELISTING MYMMT</vt:lpstr>
      <vt:lpstr>LINELISTING HCV</vt:lpstr>
      <vt:lpstr>LINELISTING STI</vt:lpstr>
      <vt:lpstr>LINELISTING PLHIV</vt:lpstr>
      <vt:lpstr>SARINGAN HIV PRA PERKAHWINAN</vt:lpstr>
      <vt:lpstr>PMTCT</vt:lpstr>
      <vt:lpstr>Laporan PMTCT</vt:lpstr>
      <vt:lpstr>semasa</vt:lpstr>
      <vt:lpstr>cadangan</vt:lpstr>
      <vt:lpstr>cadangan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Pencapaian Penghantaran Reten Johor 2022</dc:title>
  <dc:creator>Microsoft Office User</dc:creator>
  <cp:lastModifiedBy>Microsoft Office User</cp:lastModifiedBy>
  <cp:revision>3</cp:revision>
  <dcterms:created xsi:type="dcterms:W3CDTF">2023-07-25T22:52:57Z</dcterms:created>
  <dcterms:modified xsi:type="dcterms:W3CDTF">2023-07-26T02:08:25Z</dcterms:modified>
</cp:coreProperties>
</file>