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</p:sldIdLst>
  <p:sldSz cx="18288000" cy="10287000"/>
  <p:notesSz cx="6858000" cy="9144000"/>
  <p:embeddedFontLs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Canva Sans" panose="020B0503030501040103" pitchFamily="34" charset="0"/>
      <p:regular r:id="rId9"/>
    </p:embeddedFont>
    <p:embeddedFont>
      <p:font typeface="Canva Sans Bold" panose="020B0803030501040103" pitchFamily="34" charset="0"/>
      <p:regular r:id="rId10"/>
      <p:bold r:id="rId11"/>
    </p:embeddedFont>
    <p:embeddedFont>
      <p:font typeface="Montserrat Semi-Bold" pitchFamily="2" charset="77"/>
      <p:regular r:id="rId12"/>
      <p:bold r:id="rId13"/>
    </p:embeddedFont>
    <p:embeddedFont>
      <p:font typeface="Poppins" pitchFamily="2" charset="77"/>
      <p:regular r:id="rId14"/>
      <p:bold r:id="rId15"/>
    </p:embeddedFont>
    <p:embeddedFont>
      <p:font typeface="Poppins Ultra-Bold" pitchFamily="2" charset="77"/>
      <p:regular r:id="rId16"/>
      <p:bold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590" autoAdjust="0"/>
  </p:normalViewPr>
  <p:slideViewPr>
    <p:cSldViewPr>
      <p:cViewPr varScale="1">
        <p:scale>
          <a:sx n="70" d="100"/>
          <a:sy n="70" d="100"/>
        </p:scale>
        <p:origin x="848" y="3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12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10" Type="http://schemas.openxmlformats.org/officeDocument/2006/relationships/font" Target="fonts/font6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5.fntdata"/><Relationship Id="rId14" Type="http://schemas.openxmlformats.org/officeDocument/2006/relationships/font" Target="fonts/font10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50000"/>
          </a:blip>
          <a:srcRect l="-17911" t="21874" r="-17911" b="2187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 rot="-1095557">
            <a:off x="-1285307" y="1570069"/>
            <a:ext cx="13196156" cy="10103866"/>
            <a:chOff x="0" y="0"/>
            <a:chExt cx="3475531" cy="26611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475531" cy="2661101"/>
            </a:xfrm>
            <a:custGeom>
              <a:avLst/>
              <a:gdLst/>
              <a:ahLst/>
              <a:cxnLst/>
              <a:rect l="l" t="t" r="r" b="b"/>
              <a:pathLst>
                <a:path w="3475531" h="2661101">
                  <a:moveTo>
                    <a:pt x="58668" y="0"/>
                  </a:moveTo>
                  <a:lnTo>
                    <a:pt x="3416863" y="0"/>
                  </a:lnTo>
                  <a:cubicBezTo>
                    <a:pt x="3432423" y="0"/>
                    <a:pt x="3447345" y="6181"/>
                    <a:pt x="3458347" y="17183"/>
                  </a:cubicBezTo>
                  <a:cubicBezTo>
                    <a:pt x="3469350" y="28186"/>
                    <a:pt x="3475531" y="43108"/>
                    <a:pt x="3475531" y="58668"/>
                  </a:cubicBezTo>
                  <a:lnTo>
                    <a:pt x="3475531" y="2602433"/>
                  </a:lnTo>
                  <a:cubicBezTo>
                    <a:pt x="3475531" y="2634834"/>
                    <a:pt x="3449264" y="2661101"/>
                    <a:pt x="3416863" y="2661101"/>
                  </a:cubicBezTo>
                  <a:lnTo>
                    <a:pt x="58668" y="2661101"/>
                  </a:lnTo>
                  <a:cubicBezTo>
                    <a:pt x="43108" y="2661101"/>
                    <a:pt x="28186" y="2654920"/>
                    <a:pt x="17183" y="2643917"/>
                  </a:cubicBezTo>
                  <a:cubicBezTo>
                    <a:pt x="6181" y="2632915"/>
                    <a:pt x="0" y="2617992"/>
                    <a:pt x="0" y="2602433"/>
                  </a:cubicBezTo>
                  <a:lnTo>
                    <a:pt x="0" y="58668"/>
                  </a:lnTo>
                  <a:cubicBezTo>
                    <a:pt x="0" y="43108"/>
                    <a:pt x="6181" y="28186"/>
                    <a:pt x="17183" y="17183"/>
                  </a:cubicBezTo>
                  <a:cubicBezTo>
                    <a:pt x="28186" y="6181"/>
                    <a:pt x="43108" y="0"/>
                    <a:pt x="58668" y="0"/>
                  </a:cubicBezTo>
                  <a:close/>
                </a:path>
              </a:pathLst>
            </a:custGeom>
            <a:solidFill>
              <a:srgbClr val="CDBE8C"/>
            </a:solidFill>
            <a:ln>
              <a:noFill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 rot="-1083260">
            <a:off x="11569511" y="-1450737"/>
            <a:ext cx="8204699" cy="8473813"/>
            <a:chOff x="0" y="0"/>
            <a:chExt cx="6350000" cy="6558280"/>
          </a:xfrm>
        </p:grpSpPr>
        <p:sp>
          <p:nvSpPr>
            <p:cNvPr id="7" name="Freeform 7"/>
            <p:cNvSpPr/>
            <p:nvPr/>
          </p:nvSpPr>
          <p:spPr>
            <a:xfrm>
              <a:off x="74930" y="74930"/>
              <a:ext cx="6200140" cy="6408420"/>
            </a:xfrm>
            <a:custGeom>
              <a:avLst/>
              <a:gdLst/>
              <a:ahLst/>
              <a:cxnLst/>
              <a:rect l="l" t="t" r="r" b="b"/>
              <a:pathLst>
                <a:path w="6200140" h="6408420">
                  <a:moveTo>
                    <a:pt x="6200140" y="5351780"/>
                  </a:moveTo>
                  <a:cubicBezTo>
                    <a:pt x="6200140" y="5935980"/>
                    <a:pt x="5726430" y="6408420"/>
                    <a:pt x="5143500" y="6408420"/>
                  </a:cubicBezTo>
                  <a:lnTo>
                    <a:pt x="1056640" y="6408420"/>
                  </a:lnTo>
                  <a:cubicBezTo>
                    <a:pt x="472440" y="6408420"/>
                    <a:pt x="0" y="5934710"/>
                    <a:pt x="0" y="5351780"/>
                  </a:cubicBezTo>
                  <a:lnTo>
                    <a:pt x="0" y="1056640"/>
                  </a:lnTo>
                  <a:cubicBezTo>
                    <a:pt x="0" y="472440"/>
                    <a:pt x="473710" y="0"/>
                    <a:pt x="1056640" y="0"/>
                  </a:cubicBezTo>
                  <a:lnTo>
                    <a:pt x="5143500" y="0"/>
                  </a:lnTo>
                  <a:cubicBezTo>
                    <a:pt x="5727700" y="0"/>
                    <a:pt x="6200140" y="473710"/>
                    <a:pt x="6200140" y="1056640"/>
                  </a:cubicBezTo>
                  <a:lnTo>
                    <a:pt x="6200140" y="5351780"/>
                  </a:lnTo>
                  <a:close/>
                </a:path>
              </a:pathLst>
            </a:custGeom>
            <a:blipFill>
              <a:blip r:embed="rId3"/>
              <a:stretch>
                <a:fillRect l="-65163" r="-65163"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6350000" cy="6558280"/>
            </a:xfrm>
            <a:custGeom>
              <a:avLst/>
              <a:gdLst/>
              <a:ahLst/>
              <a:cxnLst/>
              <a:rect l="l" t="t" r="r" b="b"/>
              <a:pathLst>
                <a:path w="6350000" h="6558280">
                  <a:moveTo>
                    <a:pt x="5218430" y="6558280"/>
                  </a:moveTo>
                  <a:lnTo>
                    <a:pt x="1131570" y="6558280"/>
                  </a:lnTo>
                  <a:cubicBezTo>
                    <a:pt x="508000" y="6558280"/>
                    <a:pt x="0" y="6050280"/>
                    <a:pt x="0" y="5426710"/>
                  </a:cubicBezTo>
                  <a:lnTo>
                    <a:pt x="0" y="1131570"/>
                  </a:lnTo>
                  <a:cubicBezTo>
                    <a:pt x="0" y="508000"/>
                    <a:pt x="508000" y="0"/>
                    <a:pt x="1131570" y="0"/>
                  </a:cubicBezTo>
                  <a:lnTo>
                    <a:pt x="5218430" y="0"/>
                  </a:lnTo>
                  <a:cubicBezTo>
                    <a:pt x="5842000" y="0"/>
                    <a:pt x="6350000" y="508000"/>
                    <a:pt x="6350000" y="1131570"/>
                  </a:cubicBezTo>
                  <a:lnTo>
                    <a:pt x="6350000" y="5425440"/>
                  </a:lnTo>
                  <a:cubicBezTo>
                    <a:pt x="6350000" y="6050280"/>
                    <a:pt x="5842000" y="6558280"/>
                    <a:pt x="5218430" y="6558280"/>
                  </a:cubicBezTo>
                  <a:close/>
                  <a:moveTo>
                    <a:pt x="1131570" y="149860"/>
                  </a:moveTo>
                  <a:cubicBezTo>
                    <a:pt x="590550" y="149860"/>
                    <a:pt x="149860" y="590550"/>
                    <a:pt x="149860" y="1131570"/>
                  </a:cubicBezTo>
                  <a:lnTo>
                    <a:pt x="149860" y="5425440"/>
                  </a:lnTo>
                  <a:cubicBezTo>
                    <a:pt x="149860" y="5966460"/>
                    <a:pt x="590550" y="6407150"/>
                    <a:pt x="1131570" y="6407150"/>
                  </a:cubicBezTo>
                  <a:lnTo>
                    <a:pt x="5218430" y="6407150"/>
                  </a:lnTo>
                  <a:cubicBezTo>
                    <a:pt x="5759450" y="6407150"/>
                    <a:pt x="6200140" y="5966460"/>
                    <a:pt x="6200140" y="5425440"/>
                  </a:cubicBezTo>
                  <a:lnTo>
                    <a:pt x="6200140" y="1131570"/>
                  </a:lnTo>
                  <a:cubicBezTo>
                    <a:pt x="6200140" y="590550"/>
                    <a:pt x="5759450" y="149860"/>
                    <a:pt x="5218430" y="149860"/>
                  </a:cubicBezTo>
                  <a:lnTo>
                    <a:pt x="1131570" y="149860"/>
                  </a:lnTo>
                  <a:close/>
                </a:path>
              </a:pathLst>
            </a:custGeom>
            <a:solidFill>
              <a:srgbClr val="9EA788"/>
            </a:solidFill>
          </p:spPr>
        </p:sp>
      </p:grpSp>
      <p:grpSp>
        <p:nvGrpSpPr>
          <p:cNvPr id="9" name="Group 9"/>
          <p:cNvGrpSpPr/>
          <p:nvPr/>
        </p:nvGrpSpPr>
        <p:grpSpPr>
          <a:xfrm rot="-1095557">
            <a:off x="13542434" y="7103018"/>
            <a:ext cx="7819943" cy="4816487"/>
            <a:chOff x="0" y="0"/>
            <a:chExt cx="1611322" cy="78502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611322" cy="785022"/>
            </a:xfrm>
            <a:custGeom>
              <a:avLst/>
              <a:gdLst/>
              <a:ahLst/>
              <a:cxnLst/>
              <a:rect l="l" t="t" r="r" b="b"/>
              <a:pathLst>
                <a:path w="1611322" h="785022">
                  <a:moveTo>
                    <a:pt x="126544" y="0"/>
                  </a:moveTo>
                  <a:lnTo>
                    <a:pt x="1484779" y="0"/>
                  </a:lnTo>
                  <a:cubicBezTo>
                    <a:pt x="1554667" y="0"/>
                    <a:pt x="1611322" y="56655"/>
                    <a:pt x="1611322" y="126544"/>
                  </a:cubicBezTo>
                  <a:lnTo>
                    <a:pt x="1611322" y="658478"/>
                  </a:lnTo>
                  <a:cubicBezTo>
                    <a:pt x="1611322" y="728366"/>
                    <a:pt x="1554667" y="785022"/>
                    <a:pt x="1484779" y="785022"/>
                  </a:cubicBezTo>
                  <a:lnTo>
                    <a:pt x="126544" y="785022"/>
                  </a:lnTo>
                  <a:cubicBezTo>
                    <a:pt x="92982" y="785022"/>
                    <a:pt x="60795" y="771690"/>
                    <a:pt x="37064" y="747958"/>
                  </a:cubicBezTo>
                  <a:cubicBezTo>
                    <a:pt x="13332" y="724226"/>
                    <a:pt x="0" y="692040"/>
                    <a:pt x="0" y="658478"/>
                  </a:cubicBezTo>
                  <a:lnTo>
                    <a:pt x="0" y="126544"/>
                  </a:lnTo>
                  <a:cubicBezTo>
                    <a:pt x="0" y="56655"/>
                    <a:pt x="56655" y="0"/>
                    <a:pt x="126544" y="0"/>
                  </a:cubicBezTo>
                  <a:close/>
                </a:path>
              </a:pathLst>
            </a:custGeom>
            <a:solidFill>
              <a:srgbClr val="CDBE8C"/>
            </a:solidFill>
            <a:ln>
              <a:noFill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 rot="-1095557">
            <a:off x="-1725533" y="-998918"/>
            <a:ext cx="6117988" cy="2980629"/>
            <a:chOff x="0" y="0"/>
            <a:chExt cx="1611322" cy="78502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611322" cy="785022"/>
            </a:xfrm>
            <a:custGeom>
              <a:avLst/>
              <a:gdLst/>
              <a:ahLst/>
              <a:cxnLst/>
              <a:rect l="l" t="t" r="r" b="b"/>
              <a:pathLst>
                <a:path w="1611322" h="785022">
                  <a:moveTo>
                    <a:pt x="126544" y="0"/>
                  </a:moveTo>
                  <a:lnTo>
                    <a:pt x="1484779" y="0"/>
                  </a:lnTo>
                  <a:cubicBezTo>
                    <a:pt x="1554667" y="0"/>
                    <a:pt x="1611322" y="56655"/>
                    <a:pt x="1611322" y="126544"/>
                  </a:cubicBezTo>
                  <a:lnTo>
                    <a:pt x="1611322" y="658478"/>
                  </a:lnTo>
                  <a:cubicBezTo>
                    <a:pt x="1611322" y="728366"/>
                    <a:pt x="1554667" y="785022"/>
                    <a:pt x="1484779" y="785022"/>
                  </a:cubicBezTo>
                  <a:lnTo>
                    <a:pt x="126544" y="785022"/>
                  </a:lnTo>
                  <a:cubicBezTo>
                    <a:pt x="92982" y="785022"/>
                    <a:pt x="60795" y="771690"/>
                    <a:pt x="37064" y="747958"/>
                  </a:cubicBezTo>
                  <a:cubicBezTo>
                    <a:pt x="13332" y="724226"/>
                    <a:pt x="0" y="692040"/>
                    <a:pt x="0" y="658478"/>
                  </a:cubicBezTo>
                  <a:lnTo>
                    <a:pt x="0" y="126544"/>
                  </a:lnTo>
                  <a:cubicBezTo>
                    <a:pt x="0" y="56655"/>
                    <a:pt x="56655" y="0"/>
                    <a:pt x="126544" y="0"/>
                  </a:cubicBezTo>
                  <a:close/>
                </a:path>
              </a:pathLst>
            </a:custGeom>
            <a:solidFill>
              <a:srgbClr val="9EA788"/>
            </a:solidFill>
            <a:ln>
              <a:noFill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7661445" y="9138599"/>
            <a:ext cx="2882434" cy="2882434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>
              <a:solidFill>
                <a:srgbClr val="D9D9D9"/>
              </a:solidFill>
            </a:ln>
          </p:spPr>
        </p:sp>
        <p:sp>
          <p:nvSpPr>
            <p:cNvPr id="17" name="TextBox 17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99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-1441217" y="-1441217"/>
            <a:ext cx="2882434" cy="2882434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>
              <a:solidFill>
                <a:srgbClr val="D9D9D9"/>
              </a:solidFill>
            </a:ln>
          </p:spPr>
        </p:sp>
        <p:sp>
          <p:nvSpPr>
            <p:cNvPr id="20" name="TextBox 20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99"/>
                </a:lnSpc>
              </a:pPr>
              <a:endParaRPr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-220738" y="3254839"/>
            <a:ext cx="11916944" cy="2263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00"/>
              </a:lnSpc>
            </a:pPr>
            <a:r>
              <a:rPr lang="en-US" sz="6500" dirty="0" err="1">
                <a:solidFill>
                  <a:srgbClr val="FFFFFF"/>
                </a:solidFill>
                <a:latin typeface="Canva Sans Bold"/>
              </a:rPr>
              <a:t>Bengkel</a:t>
            </a:r>
            <a:r>
              <a:rPr lang="en-US" sz="6500" dirty="0">
                <a:solidFill>
                  <a:srgbClr val="FFFFFF"/>
                </a:solidFill>
                <a:latin typeface="Canva Sans Bold"/>
              </a:rPr>
              <a:t> </a:t>
            </a:r>
            <a:r>
              <a:rPr lang="en-US" sz="6500" dirty="0" err="1">
                <a:solidFill>
                  <a:srgbClr val="FFFFFF"/>
                </a:solidFill>
                <a:latin typeface="Canva Sans Bold"/>
              </a:rPr>
              <a:t>Pengurusan</a:t>
            </a:r>
            <a:r>
              <a:rPr lang="en-US" sz="6500" dirty="0">
                <a:solidFill>
                  <a:srgbClr val="FFFFFF"/>
                </a:solidFill>
                <a:latin typeface="Canva Sans Bold"/>
              </a:rPr>
              <a:t> </a:t>
            </a:r>
            <a:r>
              <a:rPr lang="en-US" sz="6500" dirty="0" err="1">
                <a:solidFill>
                  <a:srgbClr val="FFFFFF"/>
                </a:solidFill>
                <a:latin typeface="Canva Sans Bold"/>
              </a:rPr>
              <a:t>Reten</a:t>
            </a:r>
            <a:endParaRPr lang="en-US" sz="6500" dirty="0">
              <a:solidFill>
                <a:srgbClr val="FFFFFF"/>
              </a:solidFill>
              <a:latin typeface="Canva Sans Bold"/>
            </a:endParaRPr>
          </a:p>
          <a:p>
            <a:pPr algn="ctr">
              <a:lnSpc>
                <a:spcPts val="9100"/>
              </a:lnSpc>
            </a:pPr>
            <a:r>
              <a:rPr lang="en-US" sz="6500" dirty="0">
                <a:solidFill>
                  <a:srgbClr val="FFFFFF"/>
                </a:solidFill>
                <a:latin typeface="Canva Sans Bold"/>
              </a:rPr>
              <a:t>HIV/STI/Hepatitis C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2586091" y="8189709"/>
            <a:ext cx="5453360" cy="1471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Canva Sans"/>
              </a:rPr>
              <a:t>Unit HIV/STI/Hepatitis C</a:t>
            </a:r>
          </a:p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Canva Sans"/>
              </a:rPr>
              <a:t>Bahagian Kesihatan Awam</a:t>
            </a:r>
          </a:p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Canva Sans"/>
              </a:rPr>
              <a:t>Jabatan Kesihatan Negeri Johor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76098" y="6105112"/>
            <a:ext cx="10473347" cy="976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Canva Sans"/>
              </a:rPr>
              <a:t>26 Julai 2023</a:t>
            </a:r>
          </a:p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000000"/>
                </a:solidFill>
                <a:latin typeface="Canva Sans"/>
              </a:rPr>
              <a:t>Institut Latihan Kementerian Kesihan Malaysia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6FAAE3E-897F-339C-1A6C-CC55A30B046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6760" y="7958979"/>
            <a:ext cx="1513639" cy="170266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D7420B8-632B-B6F7-7E3B-C5FDF1D237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207" y="95780"/>
            <a:ext cx="2519493" cy="1412994"/>
          </a:xfrm>
          <a:prstGeom prst="rect">
            <a:avLst/>
          </a:prstGeom>
        </p:spPr>
      </p:pic>
      <p:sp>
        <p:nvSpPr>
          <p:cNvPr id="27" name="Freeform 26">
            <a:extLst>
              <a:ext uri="{FF2B5EF4-FFF2-40B4-BE49-F238E27FC236}">
                <a16:creationId xmlns:a16="http://schemas.microsoft.com/office/drawing/2014/main" id="{AB8BB80F-C7EC-2AAB-059D-E09497EAD798}"/>
              </a:ext>
            </a:extLst>
          </p:cNvPr>
          <p:cNvSpPr/>
          <p:nvPr/>
        </p:nvSpPr>
        <p:spPr>
          <a:xfrm>
            <a:off x="14171267" y="8119746"/>
            <a:ext cx="1934164" cy="1527989"/>
          </a:xfrm>
          <a:custGeom>
            <a:avLst/>
            <a:gdLst/>
            <a:ahLst/>
            <a:cxnLst/>
            <a:rect l="l" t="t" r="r" b="b"/>
            <a:pathLst>
              <a:path w="1849384" h="1461014">
                <a:moveTo>
                  <a:pt x="0" y="0"/>
                </a:moveTo>
                <a:lnTo>
                  <a:pt x="1849384" y="0"/>
                </a:lnTo>
                <a:lnTo>
                  <a:pt x="1849384" y="1461014"/>
                </a:lnTo>
                <a:lnTo>
                  <a:pt x="0" y="146101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50000"/>
          </a:blip>
          <a:srcRect l="-17911" t="21874" r="-17911" b="2187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9466609" y="4390391"/>
            <a:ext cx="4867909" cy="9735818"/>
            <a:chOff x="0" y="0"/>
            <a:chExt cx="3175000" cy="635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175000" cy="6350000"/>
            </a:xfrm>
            <a:custGeom>
              <a:avLst/>
              <a:gdLst/>
              <a:ahLst/>
              <a:cxnLst/>
              <a:rect l="l" t="t" r="r" b="b"/>
              <a:pathLst>
                <a:path w="3175000" h="6350000">
                  <a:moveTo>
                    <a:pt x="2667000" y="6350000"/>
                  </a:moveTo>
                  <a:lnTo>
                    <a:pt x="508000" y="6350000"/>
                  </a:lnTo>
                  <a:cubicBezTo>
                    <a:pt x="227330" y="6350000"/>
                    <a:pt x="0" y="6122670"/>
                    <a:pt x="0" y="5842000"/>
                  </a:cubicBezTo>
                  <a:lnTo>
                    <a:pt x="0" y="508000"/>
                  </a:lnTo>
                  <a:cubicBezTo>
                    <a:pt x="0" y="227330"/>
                    <a:pt x="227330" y="0"/>
                    <a:pt x="508000" y="0"/>
                  </a:cubicBezTo>
                  <a:lnTo>
                    <a:pt x="2667000" y="0"/>
                  </a:lnTo>
                  <a:cubicBezTo>
                    <a:pt x="2947670" y="0"/>
                    <a:pt x="3175000" y="227330"/>
                    <a:pt x="3175000" y="508000"/>
                  </a:cubicBezTo>
                  <a:lnTo>
                    <a:pt x="3175000" y="5842000"/>
                  </a:lnTo>
                  <a:cubicBezTo>
                    <a:pt x="3175000" y="6122670"/>
                    <a:pt x="2947670" y="6350000"/>
                    <a:pt x="2667000" y="6350000"/>
                  </a:cubicBezTo>
                  <a:close/>
                </a:path>
              </a:pathLst>
            </a:custGeom>
            <a:solidFill>
              <a:srgbClr val="9EA788"/>
            </a:solidFill>
            <a:ln w="12700">
              <a:solidFill>
                <a:srgbClr val="000000"/>
              </a:solidFill>
            </a:ln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3175000" cy="6350000"/>
            </a:xfrm>
            <a:custGeom>
              <a:avLst/>
              <a:gdLst/>
              <a:ahLst/>
              <a:cxnLst/>
              <a:rect l="l" t="t" r="r" b="b"/>
              <a:pathLst>
                <a:path w="3175000" h="6350000">
                  <a:moveTo>
                    <a:pt x="2667000" y="19050"/>
                  </a:moveTo>
                  <a:cubicBezTo>
                    <a:pt x="2936240" y="19050"/>
                    <a:pt x="3155950" y="238760"/>
                    <a:pt x="3155950" y="508000"/>
                  </a:cubicBezTo>
                  <a:lnTo>
                    <a:pt x="3155950" y="5842000"/>
                  </a:lnTo>
                  <a:cubicBezTo>
                    <a:pt x="3155950" y="6111240"/>
                    <a:pt x="2936240" y="6330950"/>
                    <a:pt x="2667000" y="6330950"/>
                  </a:cubicBezTo>
                  <a:lnTo>
                    <a:pt x="508000" y="6330950"/>
                  </a:lnTo>
                  <a:cubicBezTo>
                    <a:pt x="238760" y="6330950"/>
                    <a:pt x="19050" y="6111240"/>
                    <a:pt x="19050" y="5842000"/>
                  </a:cubicBezTo>
                  <a:lnTo>
                    <a:pt x="19050" y="508000"/>
                  </a:lnTo>
                  <a:cubicBezTo>
                    <a:pt x="19050" y="238760"/>
                    <a:pt x="238760" y="19050"/>
                    <a:pt x="508000" y="19050"/>
                  </a:cubicBezTo>
                  <a:lnTo>
                    <a:pt x="2667000" y="19050"/>
                  </a:lnTo>
                  <a:moveTo>
                    <a:pt x="2667000" y="0"/>
                  </a:moveTo>
                  <a:lnTo>
                    <a:pt x="508000" y="0"/>
                  </a:lnTo>
                  <a:cubicBezTo>
                    <a:pt x="227330" y="0"/>
                    <a:pt x="0" y="227330"/>
                    <a:pt x="0" y="508000"/>
                  </a:cubicBezTo>
                  <a:lnTo>
                    <a:pt x="0" y="5842000"/>
                  </a:lnTo>
                  <a:cubicBezTo>
                    <a:pt x="0" y="6122670"/>
                    <a:pt x="227330" y="6350000"/>
                    <a:pt x="508000" y="6350000"/>
                  </a:cubicBezTo>
                  <a:lnTo>
                    <a:pt x="2667000" y="6350000"/>
                  </a:lnTo>
                  <a:cubicBezTo>
                    <a:pt x="2947670" y="6350000"/>
                    <a:pt x="3175000" y="6122670"/>
                    <a:pt x="3175000" y="5842000"/>
                  </a:cubicBezTo>
                  <a:lnTo>
                    <a:pt x="3175000" y="508000"/>
                  </a:lnTo>
                  <a:cubicBezTo>
                    <a:pt x="3175000" y="227330"/>
                    <a:pt x="2947670" y="0"/>
                    <a:pt x="2667000" y="0"/>
                  </a:cubicBezTo>
                  <a:lnTo>
                    <a:pt x="2667000" y="0"/>
                  </a:lnTo>
                  <a:close/>
                </a:path>
              </a:pathLst>
            </a:custGeom>
            <a:solidFill>
              <a:srgbClr val="9EA788"/>
            </a:solidFill>
          </p:spPr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9580040" y="4617253"/>
            <a:ext cx="4641047" cy="9282094"/>
            <a:chOff x="0" y="0"/>
            <a:chExt cx="3175000" cy="6350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175000" cy="6350000"/>
            </a:xfrm>
            <a:custGeom>
              <a:avLst/>
              <a:gdLst/>
              <a:ahLst/>
              <a:cxnLst/>
              <a:rect l="l" t="t" r="r" b="b"/>
              <a:pathLst>
                <a:path w="3175000" h="6350000">
                  <a:moveTo>
                    <a:pt x="2667000" y="6350000"/>
                  </a:moveTo>
                  <a:lnTo>
                    <a:pt x="508000" y="6350000"/>
                  </a:lnTo>
                  <a:cubicBezTo>
                    <a:pt x="227330" y="6350000"/>
                    <a:pt x="0" y="6122670"/>
                    <a:pt x="0" y="5842000"/>
                  </a:cubicBezTo>
                  <a:lnTo>
                    <a:pt x="0" y="508000"/>
                  </a:lnTo>
                  <a:cubicBezTo>
                    <a:pt x="0" y="227330"/>
                    <a:pt x="227330" y="0"/>
                    <a:pt x="508000" y="0"/>
                  </a:cubicBezTo>
                  <a:lnTo>
                    <a:pt x="2667000" y="0"/>
                  </a:lnTo>
                  <a:cubicBezTo>
                    <a:pt x="2947670" y="0"/>
                    <a:pt x="3175000" y="227330"/>
                    <a:pt x="3175000" y="508000"/>
                  </a:cubicBezTo>
                  <a:lnTo>
                    <a:pt x="3175000" y="5842000"/>
                  </a:lnTo>
                  <a:cubicBezTo>
                    <a:pt x="3175000" y="6122670"/>
                    <a:pt x="2947670" y="6350000"/>
                    <a:pt x="2667000" y="6350000"/>
                  </a:cubicBezTo>
                  <a:close/>
                </a:path>
              </a:pathLst>
            </a:custGeom>
            <a:blipFill>
              <a:blip r:embed="rId3"/>
              <a:stretch>
                <a:fillRect l="-33250"/>
              </a:stretch>
            </a:blip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3175000" cy="6350000"/>
            </a:xfrm>
            <a:custGeom>
              <a:avLst/>
              <a:gdLst/>
              <a:ahLst/>
              <a:cxnLst/>
              <a:rect l="l" t="t" r="r" b="b"/>
              <a:pathLst>
                <a:path w="3175000" h="6350000">
                  <a:moveTo>
                    <a:pt x="2667000" y="19050"/>
                  </a:moveTo>
                  <a:cubicBezTo>
                    <a:pt x="2936240" y="19050"/>
                    <a:pt x="3155950" y="238760"/>
                    <a:pt x="3155950" y="508000"/>
                  </a:cubicBezTo>
                  <a:lnTo>
                    <a:pt x="3155950" y="5842000"/>
                  </a:lnTo>
                  <a:cubicBezTo>
                    <a:pt x="3155950" y="6111240"/>
                    <a:pt x="2936240" y="6330950"/>
                    <a:pt x="2667000" y="6330950"/>
                  </a:cubicBezTo>
                  <a:lnTo>
                    <a:pt x="508000" y="6330950"/>
                  </a:lnTo>
                  <a:cubicBezTo>
                    <a:pt x="238760" y="6330950"/>
                    <a:pt x="19050" y="6111240"/>
                    <a:pt x="19050" y="5842000"/>
                  </a:cubicBezTo>
                  <a:lnTo>
                    <a:pt x="19050" y="508000"/>
                  </a:lnTo>
                  <a:cubicBezTo>
                    <a:pt x="19050" y="238760"/>
                    <a:pt x="238760" y="19050"/>
                    <a:pt x="508000" y="19050"/>
                  </a:cubicBezTo>
                  <a:lnTo>
                    <a:pt x="2667000" y="19050"/>
                  </a:lnTo>
                  <a:moveTo>
                    <a:pt x="2667000" y="0"/>
                  </a:moveTo>
                  <a:lnTo>
                    <a:pt x="508000" y="0"/>
                  </a:lnTo>
                  <a:cubicBezTo>
                    <a:pt x="227330" y="0"/>
                    <a:pt x="0" y="227330"/>
                    <a:pt x="0" y="508000"/>
                  </a:cubicBezTo>
                  <a:lnTo>
                    <a:pt x="0" y="5842000"/>
                  </a:lnTo>
                  <a:cubicBezTo>
                    <a:pt x="0" y="6122670"/>
                    <a:pt x="227330" y="6350000"/>
                    <a:pt x="508000" y="6350000"/>
                  </a:cubicBezTo>
                  <a:lnTo>
                    <a:pt x="2667000" y="6350000"/>
                  </a:lnTo>
                  <a:cubicBezTo>
                    <a:pt x="2947670" y="6350000"/>
                    <a:pt x="3175000" y="6122670"/>
                    <a:pt x="3175000" y="5842000"/>
                  </a:cubicBezTo>
                  <a:lnTo>
                    <a:pt x="3175000" y="508000"/>
                  </a:lnTo>
                  <a:cubicBezTo>
                    <a:pt x="3175000" y="227330"/>
                    <a:pt x="2947670" y="0"/>
                    <a:pt x="2667000" y="0"/>
                  </a:cubicBezTo>
                  <a:lnTo>
                    <a:pt x="2667000" y="0"/>
                  </a:lnTo>
                  <a:close/>
                </a:path>
              </a:pathLst>
            </a:custGeom>
            <a:solidFill>
              <a:srgbClr val="9EA788"/>
            </a:solidFill>
          </p:spPr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14621731" y="-1811952"/>
            <a:ext cx="4867909" cy="9735818"/>
            <a:chOff x="0" y="0"/>
            <a:chExt cx="3175000" cy="63500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175000" cy="6350000"/>
            </a:xfrm>
            <a:custGeom>
              <a:avLst/>
              <a:gdLst/>
              <a:ahLst/>
              <a:cxnLst/>
              <a:rect l="l" t="t" r="r" b="b"/>
              <a:pathLst>
                <a:path w="3175000" h="6350000">
                  <a:moveTo>
                    <a:pt x="2667000" y="6350000"/>
                  </a:moveTo>
                  <a:lnTo>
                    <a:pt x="508000" y="6350000"/>
                  </a:lnTo>
                  <a:cubicBezTo>
                    <a:pt x="227330" y="6350000"/>
                    <a:pt x="0" y="6122670"/>
                    <a:pt x="0" y="5842000"/>
                  </a:cubicBezTo>
                  <a:lnTo>
                    <a:pt x="0" y="508000"/>
                  </a:lnTo>
                  <a:cubicBezTo>
                    <a:pt x="0" y="227330"/>
                    <a:pt x="227330" y="0"/>
                    <a:pt x="508000" y="0"/>
                  </a:cubicBezTo>
                  <a:lnTo>
                    <a:pt x="2667000" y="0"/>
                  </a:lnTo>
                  <a:cubicBezTo>
                    <a:pt x="2947670" y="0"/>
                    <a:pt x="3175000" y="227330"/>
                    <a:pt x="3175000" y="508000"/>
                  </a:cubicBezTo>
                  <a:lnTo>
                    <a:pt x="3175000" y="5842000"/>
                  </a:lnTo>
                  <a:cubicBezTo>
                    <a:pt x="3175000" y="6122670"/>
                    <a:pt x="2947670" y="6350000"/>
                    <a:pt x="2667000" y="6350000"/>
                  </a:cubicBezTo>
                  <a:close/>
                </a:path>
              </a:pathLst>
            </a:custGeom>
            <a:solidFill>
              <a:srgbClr val="9EA788"/>
            </a:solidFill>
            <a:ln w="12700">
              <a:solidFill>
                <a:srgbClr val="000000"/>
              </a:solidFill>
            </a:ln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3175000" cy="6350000"/>
            </a:xfrm>
            <a:custGeom>
              <a:avLst/>
              <a:gdLst/>
              <a:ahLst/>
              <a:cxnLst/>
              <a:rect l="l" t="t" r="r" b="b"/>
              <a:pathLst>
                <a:path w="3175000" h="6350000">
                  <a:moveTo>
                    <a:pt x="2667000" y="19050"/>
                  </a:moveTo>
                  <a:cubicBezTo>
                    <a:pt x="2936240" y="19050"/>
                    <a:pt x="3155950" y="238760"/>
                    <a:pt x="3155950" y="508000"/>
                  </a:cubicBezTo>
                  <a:lnTo>
                    <a:pt x="3155950" y="5842000"/>
                  </a:lnTo>
                  <a:cubicBezTo>
                    <a:pt x="3155950" y="6111240"/>
                    <a:pt x="2936240" y="6330950"/>
                    <a:pt x="2667000" y="6330950"/>
                  </a:cubicBezTo>
                  <a:lnTo>
                    <a:pt x="508000" y="6330950"/>
                  </a:lnTo>
                  <a:cubicBezTo>
                    <a:pt x="238760" y="6330950"/>
                    <a:pt x="19050" y="6111240"/>
                    <a:pt x="19050" y="5842000"/>
                  </a:cubicBezTo>
                  <a:lnTo>
                    <a:pt x="19050" y="508000"/>
                  </a:lnTo>
                  <a:cubicBezTo>
                    <a:pt x="19050" y="238760"/>
                    <a:pt x="238760" y="19050"/>
                    <a:pt x="508000" y="19050"/>
                  </a:cubicBezTo>
                  <a:lnTo>
                    <a:pt x="2667000" y="19050"/>
                  </a:lnTo>
                  <a:moveTo>
                    <a:pt x="2667000" y="0"/>
                  </a:moveTo>
                  <a:lnTo>
                    <a:pt x="508000" y="0"/>
                  </a:lnTo>
                  <a:cubicBezTo>
                    <a:pt x="227330" y="0"/>
                    <a:pt x="0" y="227330"/>
                    <a:pt x="0" y="508000"/>
                  </a:cubicBezTo>
                  <a:lnTo>
                    <a:pt x="0" y="5842000"/>
                  </a:lnTo>
                  <a:cubicBezTo>
                    <a:pt x="0" y="6122670"/>
                    <a:pt x="227330" y="6350000"/>
                    <a:pt x="508000" y="6350000"/>
                  </a:cubicBezTo>
                  <a:lnTo>
                    <a:pt x="2667000" y="6350000"/>
                  </a:lnTo>
                  <a:cubicBezTo>
                    <a:pt x="2947670" y="6350000"/>
                    <a:pt x="3175000" y="6122670"/>
                    <a:pt x="3175000" y="5842000"/>
                  </a:cubicBezTo>
                  <a:lnTo>
                    <a:pt x="3175000" y="508000"/>
                  </a:lnTo>
                  <a:cubicBezTo>
                    <a:pt x="3175000" y="227330"/>
                    <a:pt x="2947670" y="0"/>
                    <a:pt x="2667000" y="0"/>
                  </a:cubicBezTo>
                  <a:lnTo>
                    <a:pt x="2667000" y="0"/>
                  </a:lnTo>
                  <a:close/>
                </a:path>
              </a:pathLst>
            </a:custGeom>
            <a:solidFill>
              <a:srgbClr val="9EA788"/>
            </a:solidFill>
          </p:spPr>
        </p:sp>
      </p:grp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14706587" y="-1470790"/>
            <a:ext cx="4641047" cy="9282094"/>
            <a:chOff x="0" y="0"/>
            <a:chExt cx="3175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175000" cy="6350000"/>
            </a:xfrm>
            <a:custGeom>
              <a:avLst/>
              <a:gdLst/>
              <a:ahLst/>
              <a:cxnLst/>
              <a:rect l="l" t="t" r="r" b="b"/>
              <a:pathLst>
                <a:path w="3175000" h="6350000">
                  <a:moveTo>
                    <a:pt x="2667000" y="6350000"/>
                  </a:moveTo>
                  <a:lnTo>
                    <a:pt x="508000" y="6350000"/>
                  </a:lnTo>
                  <a:cubicBezTo>
                    <a:pt x="227330" y="6350000"/>
                    <a:pt x="0" y="6122670"/>
                    <a:pt x="0" y="5842000"/>
                  </a:cubicBezTo>
                  <a:lnTo>
                    <a:pt x="0" y="508000"/>
                  </a:lnTo>
                  <a:cubicBezTo>
                    <a:pt x="0" y="227330"/>
                    <a:pt x="227330" y="0"/>
                    <a:pt x="508000" y="0"/>
                  </a:cubicBezTo>
                  <a:lnTo>
                    <a:pt x="2667000" y="0"/>
                  </a:lnTo>
                  <a:cubicBezTo>
                    <a:pt x="2947670" y="0"/>
                    <a:pt x="3175000" y="227330"/>
                    <a:pt x="3175000" y="508000"/>
                  </a:cubicBezTo>
                  <a:lnTo>
                    <a:pt x="3175000" y="5842000"/>
                  </a:lnTo>
                  <a:cubicBezTo>
                    <a:pt x="3175000" y="6122670"/>
                    <a:pt x="2947670" y="6350000"/>
                    <a:pt x="2667000" y="6350000"/>
                  </a:cubicBezTo>
                  <a:close/>
                </a:path>
              </a:pathLst>
            </a:custGeom>
            <a:blipFill>
              <a:blip r:embed="rId4"/>
              <a:stretch>
                <a:fillRect l="-48524" r="-188317"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>
              <a:off x="0" y="0"/>
              <a:ext cx="3175000" cy="6350000"/>
            </a:xfrm>
            <a:custGeom>
              <a:avLst/>
              <a:gdLst/>
              <a:ahLst/>
              <a:cxnLst/>
              <a:rect l="l" t="t" r="r" b="b"/>
              <a:pathLst>
                <a:path w="3175000" h="6350000">
                  <a:moveTo>
                    <a:pt x="2667000" y="19050"/>
                  </a:moveTo>
                  <a:cubicBezTo>
                    <a:pt x="2936240" y="19050"/>
                    <a:pt x="3155950" y="238760"/>
                    <a:pt x="3155950" y="508000"/>
                  </a:cubicBezTo>
                  <a:lnTo>
                    <a:pt x="3155950" y="5842000"/>
                  </a:lnTo>
                  <a:cubicBezTo>
                    <a:pt x="3155950" y="6111240"/>
                    <a:pt x="2936240" y="6330950"/>
                    <a:pt x="2667000" y="6330950"/>
                  </a:cubicBezTo>
                  <a:lnTo>
                    <a:pt x="508000" y="6330950"/>
                  </a:lnTo>
                  <a:cubicBezTo>
                    <a:pt x="238760" y="6330950"/>
                    <a:pt x="19050" y="6111240"/>
                    <a:pt x="19050" y="5842000"/>
                  </a:cubicBezTo>
                  <a:lnTo>
                    <a:pt x="19050" y="508000"/>
                  </a:lnTo>
                  <a:cubicBezTo>
                    <a:pt x="19050" y="238760"/>
                    <a:pt x="238760" y="19050"/>
                    <a:pt x="508000" y="19050"/>
                  </a:cubicBezTo>
                  <a:lnTo>
                    <a:pt x="2667000" y="19050"/>
                  </a:lnTo>
                  <a:moveTo>
                    <a:pt x="2667000" y="0"/>
                  </a:moveTo>
                  <a:lnTo>
                    <a:pt x="508000" y="0"/>
                  </a:lnTo>
                  <a:cubicBezTo>
                    <a:pt x="227330" y="0"/>
                    <a:pt x="0" y="227330"/>
                    <a:pt x="0" y="508000"/>
                  </a:cubicBezTo>
                  <a:lnTo>
                    <a:pt x="0" y="5842000"/>
                  </a:lnTo>
                  <a:cubicBezTo>
                    <a:pt x="0" y="6122670"/>
                    <a:pt x="227330" y="6350000"/>
                    <a:pt x="508000" y="6350000"/>
                  </a:cubicBezTo>
                  <a:lnTo>
                    <a:pt x="2667000" y="6350000"/>
                  </a:lnTo>
                  <a:cubicBezTo>
                    <a:pt x="2947670" y="6350000"/>
                    <a:pt x="3175000" y="6122670"/>
                    <a:pt x="3175000" y="5842000"/>
                  </a:cubicBezTo>
                  <a:lnTo>
                    <a:pt x="3175000" y="508000"/>
                  </a:lnTo>
                  <a:cubicBezTo>
                    <a:pt x="3175000" y="227330"/>
                    <a:pt x="2947670" y="0"/>
                    <a:pt x="2667000" y="0"/>
                  </a:cubicBezTo>
                  <a:lnTo>
                    <a:pt x="2667000" y="0"/>
                  </a:lnTo>
                  <a:close/>
                </a:path>
              </a:pathLst>
            </a:custGeom>
            <a:solidFill>
              <a:srgbClr val="9EA788"/>
            </a:solidFill>
          </p:spPr>
        </p:sp>
      </p:grpSp>
      <p:sp>
        <p:nvSpPr>
          <p:cNvPr id="15" name="Freeform 15"/>
          <p:cNvSpPr/>
          <p:nvPr/>
        </p:nvSpPr>
        <p:spPr>
          <a:xfrm>
            <a:off x="15153634" y="8539993"/>
            <a:ext cx="2105666" cy="1152374"/>
          </a:xfrm>
          <a:custGeom>
            <a:avLst/>
            <a:gdLst/>
            <a:ahLst/>
            <a:cxnLst/>
            <a:rect l="l" t="t" r="r" b="b"/>
            <a:pathLst>
              <a:path w="2105666" h="1152374">
                <a:moveTo>
                  <a:pt x="0" y="0"/>
                </a:moveTo>
                <a:lnTo>
                  <a:pt x="2105666" y="0"/>
                </a:lnTo>
                <a:lnTo>
                  <a:pt x="2105666" y="1152374"/>
                </a:lnTo>
                <a:lnTo>
                  <a:pt x="0" y="115237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16" name="Group 16"/>
          <p:cNvGrpSpPr/>
          <p:nvPr/>
        </p:nvGrpSpPr>
        <p:grpSpPr>
          <a:xfrm>
            <a:off x="16465200" y="8711612"/>
            <a:ext cx="2882434" cy="2882434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>
              <a:solidFill>
                <a:srgbClr val="CDBE8C"/>
              </a:solidFill>
            </a:ln>
          </p:spPr>
        </p:sp>
        <p:sp>
          <p:nvSpPr>
            <p:cNvPr id="18" name="TextBox 18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99"/>
                </a:lnSpc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1028700" y="1028700"/>
            <a:ext cx="6705585" cy="1371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900"/>
              </a:lnSpc>
            </a:pPr>
            <a:r>
              <a:rPr lang="en-US" sz="9000">
                <a:solidFill>
                  <a:srgbClr val="626953"/>
                </a:solidFill>
                <a:latin typeface="Poppins Ultra-Bold"/>
              </a:rPr>
              <a:t>ATURCARA</a:t>
            </a:r>
          </a:p>
        </p:txBody>
      </p:sp>
      <p:sp>
        <p:nvSpPr>
          <p:cNvPr id="20" name="AutoShape 20"/>
          <p:cNvSpPr/>
          <p:nvPr/>
        </p:nvSpPr>
        <p:spPr>
          <a:xfrm flipV="1">
            <a:off x="2276454" y="2861500"/>
            <a:ext cx="0" cy="498292"/>
          </a:xfrm>
          <a:prstGeom prst="line">
            <a:avLst/>
          </a:prstGeom>
          <a:ln w="95250" cap="flat">
            <a:solidFill>
              <a:srgbClr val="FD6D6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1" name="TextBox 21"/>
          <p:cNvSpPr txBox="1"/>
          <p:nvPr/>
        </p:nvSpPr>
        <p:spPr>
          <a:xfrm>
            <a:off x="2552798" y="2885221"/>
            <a:ext cx="6346960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80"/>
              </a:lnSpc>
            </a:pPr>
            <a:r>
              <a:rPr lang="en-US" sz="2200">
                <a:solidFill>
                  <a:srgbClr val="333333"/>
                </a:solidFill>
                <a:latin typeface="Montserrat Semi-Bold"/>
              </a:rPr>
              <a:t>Pendaftaran dan Sarapan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778938" y="2885221"/>
            <a:ext cx="1449892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80"/>
              </a:lnSpc>
            </a:pPr>
            <a:r>
              <a:rPr lang="en-US" sz="2200">
                <a:solidFill>
                  <a:srgbClr val="333333"/>
                </a:solidFill>
                <a:latin typeface="Montserrat Semi-Bold"/>
              </a:rPr>
              <a:t>8.00 pg</a:t>
            </a:r>
          </a:p>
        </p:txBody>
      </p:sp>
      <p:sp>
        <p:nvSpPr>
          <p:cNvPr id="23" name="AutoShape 23"/>
          <p:cNvSpPr/>
          <p:nvPr/>
        </p:nvSpPr>
        <p:spPr>
          <a:xfrm flipV="1">
            <a:off x="2276454" y="3568090"/>
            <a:ext cx="0" cy="498292"/>
          </a:xfrm>
          <a:prstGeom prst="line">
            <a:avLst/>
          </a:prstGeom>
          <a:ln w="95250" cap="flat">
            <a:solidFill>
              <a:srgbClr val="FD6D6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4" name="TextBox 24"/>
          <p:cNvSpPr txBox="1"/>
          <p:nvPr/>
        </p:nvSpPr>
        <p:spPr>
          <a:xfrm>
            <a:off x="2552798" y="3591810"/>
            <a:ext cx="6346960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80"/>
              </a:lnSpc>
            </a:pPr>
            <a:r>
              <a:rPr lang="en-US" sz="2200">
                <a:solidFill>
                  <a:srgbClr val="333333"/>
                </a:solidFill>
                <a:latin typeface="Montserrat Semi-Bold"/>
              </a:rPr>
              <a:t>Ucapan Aluan dan Pengenalan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778938" y="3591810"/>
            <a:ext cx="1449892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80"/>
              </a:lnSpc>
            </a:pPr>
            <a:r>
              <a:rPr lang="en-US" sz="2200">
                <a:solidFill>
                  <a:srgbClr val="333333"/>
                </a:solidFill>
                <a:latin typeface="Montserrat Semi-Bold"/>
              </a:rPr>
              <a:t>9.00 pg</a:t>
            </a:r>
          </a:p>
        </p:txBody>
      </p:sp>
      <p:sp>
        <p:nvSpPr>
          <p:cNvPr id="26" name="AutoShape 26"/>
          <p:cNvSpPr/>
          <p:nvPr/>
        </p:nvSpPr>
        <p:spPr>
          <a:xfrm flipV="1">
            <a:off x="2276454" y="4275931"/>
            <a:ext cx="0" cy="498292"/>
          </a:xfrm>
          <a:prstGeom prst="line">
            <a:avLst/>
          </a:prstGeom>
          <a:ln w="95250" cap="flat">
            <a:solidFill>
              <a:srgbClr val="FD6D6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7" name="TextBox 27"/>
          <p:cNvSpPr txBox="1"/>
          <p:nvPr/>
        </p:nvSpPr>
        <p:spPr>
          <a:xfrm>
            <a:off x="2486123" y="4159418"/>
            <a:ext cx="6346960" cy="763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80"/>
              </a:lnSpc>
            </a:pPr>
            <a:r>
              <a:rPr lang="en-US" sz="2200">
                <a:solidFill>
                  <a:srgbClr val="333333"/>
                </a:solidFill>
                <a:latin typeface="Montserrat Semi-Bold"/>
              </a:rPr>
              <a:t>Penggunaan Portal Reten HIV/STI/Hepatitis C Johor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778938" y="4299652"/>
            <a:ext cx="1449892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80"/>
              </a:lnSpc>
            </a:pPr>
            <a:r>
              <a:rPr lang="en-US" sz="2200">
                <a:solidFill>
                  <a:srgbClr val="333333"/>
                </a:solidFill>
                <a:latin typeface="Montserrat Semi-Bold"/>
              </a:rPr>
              <a:t>9.30 pg</a:t>
            </a:r>
          </a:p>
        </p:txBody>
      </p:sp>
      <p:sp>
        <p:nvSpPr>
          <p:cNvPr id="29" name="AutoShape 29"/>
          <p:cNvSpPr/>
          <p:nvPr/>
        </p:nvSpPr>
        <p:spPr>
          <a:xfrm flipV="1">
            <a:off x="2276454" y="5143500"/>
            <a:ext cx="0" cy="498292"/>
          </a:xfrm>
          <a:prstGeom prst="line">
            <a:avLst/>
          </a:prstGeom>
          <a:ln w="95250" cap="flat">
            <a:solidFill>
              <a:srgbClr val="FD6D6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0" name="TextBox 30"/>
          <p:cNvSpPr txBox="1"/>
          <p:nvPr/>
        </p:nvSpPr>
        <p:spPr>
          <a:xfrm>
            <a:off x="2486123" y="5167221"/>
            <a:ext cx="6346960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80"/>
              </a:lnSpc>
            </a:pPr>
            <a:r>
              <a:rPr lang="en-US" sz="2200">
                <a:solidFill>
                  <a:srgbClr val="333333"/>
                </a:solidFill>
                <a:latin typeface="Montserrat Semi-Bold"/>
              </a:rPr>
              <a:t>Pengisian reten HIV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778938" y="5167221"/>
            <a:ext cx="1449892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80"/>
              </a:lnSpc>
            </a:pPr>
            <a:r>
              <a:rPr lang="en-US" sz="2200">
                <a:solidFill>
                  <a:srgbClr val="333333"/>
                </a:solidFill>
                <a:latin typeface="Montserrat Semi-Bold"/>
              </a:rPr>
              <a:t>10.00 pg</a:t>
            </a:r>
          </a:p>
        </p:txBody>
      </p:sp>
      <p:sp>
        <p:nvSpPr>
          <p:cNvPr id="32" name="AutoShape 32"/>
          <p:cNvSpPr/>
          <p:nvPr/>
        </p:nvSpPr>
        <p:spPr>
          <a:xfrm flipV="1">
            <a:off x="2276454" y="5851342"/>
            <a:ext cx="0" cy="498292"/>
          </a:xfrm>
          <a:prstGeom prst="line">
            <a:avLst/>
          </a:prstGeom>
          <a:ln w="95250" cap="flat">
            <a:solidFill>
              <a:srgbClr val="FD6D6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3" name="TextBox 33"/>
          <p:cNvSpPr txBox="1"/>
          <p:nvPr/>
        </p:nvSpPr>
        <p:spPr>
          <a:xfrm>
            <a:off x="2486123" y="5730466"/>
            <a:ext cx="6346960" cy="763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80"/>
              </a:lnSpc>
            </a:pPr>
            <a:r>
              <a:rPr lang="en-US" sz="2200">
                <a:solidFill>
                  <a:srgbClr val="333333"/>
                </a:solidFill>
                <a:latin typeface="Montserrat Semi-Bold"/>
              </a:rPr>
              <a:t>Pengisian reten dan Linelisting Hepatitis C/STI dan Methadone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778938" y="5875062"/>
            <a:ext cx="1449892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80"/>
              </a:lnSpc>
            </a:pPr>
            <a:r>
              <a:rPr lang="en-US" sz="2200">
                <a:solidFill>
                  <a:srgbClr val="333333"/>
                </a:solidFill>
                <a:latin typeface="Montserrat Semi-Bold"/>
              </a:rPr>
              <a:t>11.30 pg</a:t>
            </a:r>
          </a:p>
        </p:txBody>
      </p:sp>
      <p:sp>
        <p:nvSpPr>
          <p:cNvPr id="35" name="AutoShape 35"/>
          <p:cNvSpPr/>
          <p:nvPr/>
        </p:nvSpPr>
        <p:spPr>
          <a:xfrm flipV="1">
            <a:off x="2276454" y="6617561"/>
            <a:ext cx="0" cy="498292"/>
          </a:xfrm>
          <a:prstGeom prst="line">
            <a:avLst/>
          </a:prstGeom>
          <a:ln w="95250" cap="flat">
            <a:solidFill>
              <a:srgbClr val="FD6D6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6" name="TextBox 36"/>
          <p:cNvSpPr txBox="1"/>
          <p:nvPr/>
        </p:nvSpPr>
        <p:spPr>
          <a:xfrm>
            <a:off x="2486123" y="6661284"/>
            <a:ext cx="6346960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80"/>
              </a:lnSpc>
            </a:pPr>
            <a:r>
              <a:rPr lang="en-US" sz="2200">
                <a:solidFill>
                  <a:srgbClr val="333333"/>
                </a:solidFill>
                <a:latin typeface="Montserrat Semi-Bold"/>
              </a:rPr>
              <a:t>Rehat dan Solat Zohor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778938" y="6661284"/>
            <a:ext cx="1449892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80"/>
              </a:lnSpc>
            </a:pPr>
            <a:r>
              <a:rPr lang="en-US" sz="2200">
                <a:solidFill>
                  <a:srgbClr val="333333"/>
                </a:solidFill>
                <a:latin typeface="Montserrat Semi-Bold"/>
              </a:rPr>
              <a:t>1.00 ptg</a:t>
            </a:r>
          </a:p>
        </p:txBody>
      </p:sp>
      <p:sp>
        <p:nvSpPr>
          <p:cNvPr id="38" name="AutoShape 38"/>
          <p:cNvSpPr/>
          <p:nvPr/>
        </p:nvSpPr>
        <p:spPr>
          <a:xfrm flipV="1">
            <a:off x="2276454" y="7325402"/>
            <a:ext cx="0" cy="498292"/>
          </a:xfrm>
          <a:prstGeom prst="line">
            <a:avLst/>
          </a:prstGeom>
          <a:ln w="95250" cap="flat">
            <a:solidFill>
              <a:srgbClr val="FD6D6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9" name="TextBox 39"/>
          <p:cNvSpPr txBox="1"/>
          <p:nvPr/>
        </p:nvSpPr>
        <p:spPr>
          <a:xfrm>
            <a:off x="2486123" y="7369126"/>
            <a:ext cx="6346960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80"/>
              </a:lnSpc>
            </a:pPr>
            <a:r>
              <a:rPr lang="en-US" sz="2200">
                <a:solidFill>
                  <a:srgbClr val="333333"/>
                </a:solidFill>
                <a:latin typeface="Montserrat Semi-Bold"/>
              </a:rPr>
              <a:t>Pengisian Reten dan Laporan PMTCT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778938" y="7369126"/>
            <a:ext cx="1449892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80"/>
              </a:lnSpc>
            </a:pPr>
            <a:r>
              <a:rPr lang="en-US" sz="2200">
                <a:solidFill>
                  <a:srgbClr val="333333"/>
                </a:solidFill>
                <a:latin typeface="Montserrat Semi-Bold"/>
              </a:rPr>
              <a:t>2.00 ptg</a:t>
            </a:r>
          </a:p>
        </p:txBody>
      </p:sp>
      <p:sp>
        <p:nvSpPr>
          <p:cNvPr id="41" name="AutoShape 41"/>
          <p:cNvSpPr/>
          <p:nvPr/>
        </p:nvSpPr>
        <p:spPr>
          <a:xfrm flipV="1">
            <a:off x="2276454" y="8033244"/>
            <a:ext cx="0" cy="498292"/>
          </a:xfrm>
          <a:prstGeom prst="line">
            <a:avLst/>
          </a:prstGeom>
          <a:ln w="95250" cap="flat">
            <a:solidFill>
              <a:srgbClr val="FD6D6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2" name="TextBox 42"/>
          <p:cNvSpPr txBox="1"/>
          <p:nvPr/>
        </p:nvSpPr>
        <p:spPr>
          <a:xfrm>
            <a:off x="2486123" y="8076967"/>
            <a:ext cx="6346960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80"/>
              </a:lnSpc>
            </a:pPr>
            <a:r>
              <a:rPr lang="en-US" sz="2200">
                <a:solidFill>
                  <a:srgbClr val="333333"/>
                </a:solidFill>
                <a:latin typeface="Montserrat Semi-Bold"/>
              </a:rPr>
              <a:t>Perbincangan dan Penutup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778938" y="8076967"/>
            <a:ext cx="1449892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80"/>
              </a:lnSpc>
            </a:pPr>
            <a:r>
              <a:rPr lang="en-US" sz="2200">
                <a:solidFill>
                  <a:srgbClr val="333333"/>
                </a:solidFill>
                <a:latin typeface="Montserrat Semi-Bold"/>
              </a:rPr>
              <a:t>3.30 ptg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1892"/>
            <a:ext cx="18288000" cy="10285108"/>
          </a:xfrm>
          <a:custGeom>
            <a:avLst/>
            <a:gdLst/>
            <a:ahLst/>
            <a:cxnLst/>
            <a:rect l="l" t="t" r="r" b="b"/>
            <a:pathLst>
              <a:path w="18288000" h="10285108">
                <a:moveTo>
                  <a:pt x="0" y="0"/>
                </a:moveTo>
                <a:lnTo>
                  <a:pt x="18288000" y="0"/>
                </a:lnTo>
                <a:lnTo>
                  <a:pt x="18288000" y="10285108"/>
                </a:lnTo>
                <a:lnTo>
                  <a:pt x="0" y="1028510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522" r="-6522"/>
            </a:stretch>
          </a:blipFill>
        </p:spPr>
      </p:sp>
      <p:grpSp>
        <p:nvGrpSpPr>
          <p:cNvPr id="3" name="Group 3"/>
          <p:cNvGrpSpPr/>
          <p:nvPr/>
        </p:nvGrpSpPr>
        <p:grpSpPr>
          <a:xfrm rot="-1095557">
            <a:off x="-1367073" y="2038747"/>
            <a:ext cx="14461560" cy="9008054"/>
            <a:chOff x="0" y="0"/>
            <a:chExt cx="3808806" cy="237249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808806" cy="2372491"/>
            </a:xfrm>
            <a:custGeom>
              <a:avLst/>
              <a:gdLst/>
              <a:ahLst/>
              <a:cxnLst/>
              <a:rect l="l" t="t" r="r" b="b"/>
              <a:pathLst>
                <a:path w="3808806" h="2372491">
                  <a:moveTo>
                    <a:pt x="53534" y="0"/>
                  </a:moveTo>
                  <a:lnTo>
                    <a:pt x="3755272" y="0"/>
                  </a:lnTo>
                  <a:cubicBezTo>
                    <a:pt x="3784838" y="0"/>
                    <a:pt x="3808806" y="23968"/>
                    <a:pt x="3808806" y="53534"/>
                  </a:cubicBezTo>
                  <a:lnTo>
                    <a:pt x="3808806" y="2318957"/>
                  </a:lnTo>
                  <a:cubicBezTo>
                    <a:pt x="3808806" y="2348523"/>
                    <a:pt x="3784838" y="2372491"/>
                    <a:pt x="3755272" y="2372491"/>
                  </a:cubicBezTo>
                  <a:lnTo>
                    <a:pt x="53534" y="2372491"/>
                  </a:lnTo>
                  <a:cubicBezTo>
                    <a:pt x="23968" y="2372491"/>
                    <a:pt x="0" y="2348523"/>
                    <a:pt x="0" y="2318957"/>
                  </a:cubicBezTo>
                  <a:lnTo>
                    <a:pt x="0" y="53534"/>
                  </a:lnTo>
                  <a:cubicBezTo>
                    <a:pt x="0" y="23968"/>
                    <a:pt x="23968" y="0"/>
                    <a:pt x="53534" y="0"/>
                  </a:cubicBezTo>
                  <a:close/>
                </a:path>
              </a:pathLst>
            </a:custGeom>
            <a:solidFill>
              <a:srgbClr val="CDBE8C"/>
            </a:solidFill>
            <a:ln>
              <a:noFill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 rot="-1095557">
            <a:off x="15703109" y="8113786"/>
            <a:ext cx="6117988" cy="4346428"/>
            <a:chOff x="0" y="0"/>
            <a:chExt cx="1611322" cy="114473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611322" cy="1144738"/>
            </a:xfrm>
            <a:custGeom>
              <a:avLst/>
              <a:gdLst/>
              <a:ahLst/>
              <a:cxnLst/>
              <a:rect l="l" t="t" r="r" b="b"/>
              <a:pathLst>
                <a:path w="1611322" h="1144738">
                  <a:moveTo>
                    <a:pt x="126544" y="0"/>
                  </a:moveTo>
                  <a:lnTo>
                    <a:pt x="1484779" y="0"/>
                  </a:lnTo>
                  <a:cubicBezTo>
                    <a:pt x="1554667" y="0"/>
                    <a:pt x="1611322" y="56655"/>
                    <a:pt x="1611322" y="126544"/>
                  </a:cubicBezTo>
                  <a:lnTo>
                    <a:pt x="1611322" y="1018195"/>
                  </a:lnTo>
                  <a:cubicBezTo>
                    <a:pt x="1611322" y="1051756"/>
                    <a:pt x="1597990" y="1083943"/>
                    <a:pt x="1574258" y="1107675"/>
                  </a:cubicBezTo>
                  <a:cubicBezTo>
                    <a:pt x="1550527" y="1131406"/>
                    <a:pt x="1518340" y="1144738"/>
                    <a:pt x="1484779" y="1144738"/>
                  </a:cubicBezTo>
                  <a:lnTo>
                    <a:pt x="126544" y="1144738"/>
                  </a:lnTo>
                  <a:cubicBezTo>
                    <a:pt x="56655" y="1144738"/>
                    <a:pt x="0" y="1088083"/>
                    <a:pt x="0" y="1018195"/>
                  </a:cubicBezTo>
                  <a:lnTo>
                    <a:pt x="0" y="126544"/>
                  </a:lnTo>
                  <a:cubicBezTo>
                    <a:pt x="0" y="56655"/>
                    <a:pt x="56655" y="0"/>
                    <a:pt x="126544" y="0"/>
                  </a:cubicBezTo>
                  <a:close/>
                </a:path>
              </a:pathLst>
            </a:custGeom>
            <a:solidFill>
              <a:srgbClr val="9EA788"/>
            </a:solidFill>
            <a:ln>
              <a:noFill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 rot="-1095557">
            <a:off x="-2314979" y="-1144514"/>
            <a:ext cx="6117988" cy="4346428"/>
            <a:chOff x="0" y="0"/>
            <a:chExt cx="1611322" cy="114473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611322" cy="1144738"/>
            </a:xfrm>
            <a:custGeom>
              <a:avLst/>
              <a:gdLst/>
              <a:ahLst/>
              <a:cxnLst/>
              <a:rect l="l" t="t" r="r" b="b"/>
              <a:pathLst>
                <a:path w="1611322" h="1144738">
                  <a:moveTo>
                    <a:pt x="126544" y="0"/>
                  </a:moveTo>
                  <a:lnTo>
                    <a:pt x="1484779" y="0"/>
                  </a:lnTo>
                  <a:cubicBezTo>
                    <a:pt x="1554667" y="0"/>
                    <a:pt x="1611322" y="56655"/>
                    <a:pt x="1611322" y="126544"/>
                  </a:cubicBezTo>
                  <a:lnTo>
                    <a:pt x="1611322" y="1018195"/>
                  </a:lnTo>
                  <a:cubicBezTo>
                    <a:pt x="1611322" y="1051756"/>
                    <a:pt x="1597990" y="1083943"/>
                    <a:pt x="1574258" y="1107675"/>
                  </a:cubicBezTo>
                  <a:cubicBezTo>
                    <a:pt x="1550527" y="1131406"/>
                    <a:pt x="1518340" y="1144738"/>
                    <a:pt x="1484779" y="1144738"/>
                  </a:cubicBezTo>
                  <a:lnTo>
                    <a:pt x="126544" y="1144738"/>
                  </a:lnTo>
                  <a:cubicBezTo>
                    <a:pt x="56655" y="1144738"/>
                    <a:pt x="0" y="1088083"/>
                    <a:pt x="0" y="1018195"/>
                  </a:cubicBezTo>
                  <a:lnTo>
                    <a:pt x="0" y="126544"/>
                  </a:lnTo>
                  <a:cubicBezTo>
                    <a:pt x="0" y="56655"/>
                    <a:pt x="56655" y="0"/>
                    <a:pt x="126544" y="0"/>
                  </a:cubicBezTo>
                  <a:close/>
                </a:path>
              </a:pathLst>
            </a:custGeom>
            <a:solidFill>
              <a:srgbClr val="9EA788"/>
            </a:solidFill>
            <a:ln>
              <a:noFill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63670" y="9258300"/>
            <a:ext cx="2882434" cy="2882434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>
              <a:solidFill>
                <a:srgbClr val="D9D9D9"/>
              </a:solidFill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9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-1441217" y="441099"/>
            <a:ext cx="2882434" cy="2882434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>
              <a:solidFill>
                <a:srgbClr val="D9D9D9"/>
              </a:solidFill>
            </a:ln>
          </p:spPr>
        </p:sp>
        <p:sp>
          <p:nvSpPr>
            <p:cNvPr id="17" name="TextBox 17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99"/>
                </a:lnSpc>
              </a:pPr>
              <a:endParaRPr/>
            </a:p>
          </p:txBody>
        </p:sp>
      </p:grpSp>
      <p:sp>
        <p:nvSpPr>
          <p:cNvPr id="18" name="Freeform 18"/>
          <p:cNvSpPr/>
          <p:nvPr/>
        </p:nvSpPr>
        <p:spPr>
          <a:xfrm>
            <a:off x="1028700" y="1028700"/>
            <a:ext cx="2105666" cy="1152374"/>
          </a:xfrm>
          <a:custGeom>
            <a:avLst/>
            <a:gdLst/>
            <a:ahLst/>
            <a:cxnLst/>
            <a:rect l="l" t="t" r="r" b="b"/>
            <a:pathLst>
              <a:path w="2105666" h="1152374">
                <a:moveTo>
                  <a:pt x="0" y="0"/>
                </a:moveTo>
                <a:lnTo>
                  <a:pt x="2105666" y="0"/>
                </a:lnTo>
                <a:lnTo>
                  <a:pt x="2105666" y="1152374"/>
                </a:lnTo>
                <a:lnTo>
                  <a:pt x="0" y="115237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 rot="-5400000">
            <a:off x="552054" y="7983223"/>
            <a:ext cx="2105666" cy="1152374"/>
          </a:xfrm>
          <a:custGeom>
            <a:avLst/>
            <a:gdLst/>
            <a:ahLst/>
            <a:cxnLst/>
            <a:rect l="l" t="t" r="r" b="b"/>
            <a:pathLst>
              <a:path w="2105666" h="1152374">
                <a:moveTo>
                  <a:pt x="0" y="0"/>
                </a:moveTo>
                <a:lnTo>
                  <a:pt x="2105666" y="0"/>
                </a:lnTo>
                <a:lnTo>
                  <a:pt x="2105666" y="1152374"/>
                </a:lnTo>
                <a:lnTo>
                  <a:pt x="0" y="115237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3910331" y="2748132"/>
            <a:ext cx="6042343" cy="6042343"/>
          </a:xfrm>
          <a:custGeom>
            <a:avLst/>
            <a:gdLst/>
            <a:ahLst/>
            <a:cxnLst/>
            <a:rect l="l" t="t" r="r" b="b"/>
            <a:pathLst>
              <a:path w="6042343" h="6042343">
                <a:moveTo>
                  <a:pt x="0" y="0"/>
                </a:moveTo>
                <a:lnTo>
                  <a:pt x="6042343" y="0"/>
                </a:lnTo>
                <a:lnTo>
                  <a:pt x="6042343" y="6042343"/>
                </a:lnTo>
                <a:lnTo>
                  <a:pt x="0" y="604234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21" name="TextBox 21"/>
          <p:cNvSpPr txBox="1"/>
          <p:nvPr/>
        </p:nvSpPr>
        <p:spPr>
          <a:xfrm>
            <a:off x="3422595" y="8800000"/>
            <a:ext cx="7017815" cy="1040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90"/>
              </a:lnSpc>
            </a:pPr>
            <a:r>
              <a:rPr lang="en-US" sz="6900">
                <a:solidFill>
                  <a:srgbClr val="FFFFFF"/>
                </a:solidFill>
                <a:latin typeface="Poppins"/>
              </a:rPr>
              <a:t>Pendaftaran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</Words>
  <Application>Microsoft Macintosh PowerPoint</Application>
  <PresentationFormat>Custom</PresentationFormat>
  <Paragraphs>25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Poppins Ultra-Bold</vt:lpstr>
      <vt:lpstr>Calibri</vt:lpstr>
      <vt:lpstr>Montserrat Semi-Bold</vt:lpstr>
      <vt:lpstr>Canva Sans Bold</vt:lpstr>
      <vt:lpstr>Poppins</vt:lpstr>
      <vt:lpstr>Canva Sans</vt:lpstr>
      <vt:lpstr>Arial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Bengkel Pengurusan Reten HIV/STI/Hepatitis C</dc:title>
  <cp:lastModifiedBy>Microsoft Office User</cp:lastModifiedBy>
  <cp:revision>2</cp:revision>
  <dcterms:created xsi:type="dcterms:W3CDTF">2006-08-16T00:00:00Z</dcterms:created>
  <dcterms:modified xsi:type="dcterms:W3CDTF">2023-07-25T22:46:29Z</dcterms:modified>
  <dc:identifier>DAFprkahSrQ</dc:identifier>
</cp:coreProperties>
</file>