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8" r:id="rId2"/>
  </p:sldMasterIdLst>
  <p:notesMasterIdLst>
    <p:notesMasterId r:id="rId31"/>
  </p:notesMasterIdLst>
  <p:handoutMasterIdLst>
    <p:handoutMasterId r:id="rId32"/>
  </p:handoutMasterIdLst>
  <p:sldIdLst>
    <p:sldId id="259" r:id="rId3"/>
    <p:sldId id="258" r:id="rId4"/>
    <p:sldId id="261" r:id="rId5"/>
    <p:sldId id="326" r:id="rId6"/>
    <p:sldId id="280" r:id="rId7"/>
    <p:sldId id="312" r:id="rId8"/>
    <p:sldId id="328" r:id="rId9"/>
    <p:sldId id="298" r:id="rId10"/>
    <p:sldId id="282" r:id="rId11"/>
    <p:sldId id="283" r:id="rId12"/>
    <p:sldId id="284" r:id="rId13"/>
    <p:sldId id="286" r:id="rId14"/>
    <p:sldId id="287" r:id="rId15"/>
    <p:sldId id="329" r:id="rId16"/>
    <p:sldId id="330" r:id="rId17"/>
    <p:sldId id="331" r:id="rId18"/>
    <p:sldId id="334" r:id="rId19"/>
    <p:sldId id="542" r:id="rId20"/>
    <p:sldId id="543" r:id="rId21"/>
    <p:sldId id="535" r:id="rId22"/>
    <p:sldId id="536" r:id="rId23"/>
    <p:sldId id="538" r:id="rId24"/>
    <p:sldId id="540" r:id="rId25"/>
    <p:sldId id="337" r:id="rId26"/>
    <p:sldId id="541" r:id="rId27"/>
    <p:sldId id="333" r:id="rId28"/>
    <p:sldId id="332" r:id="rId29"/>
    <p:sldId id="335" r:id="rId30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101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99121-4D90-488A-B7B2-EE7C8AA36F47}" type="doc">
      <dgm:prSet loTypeId="urn:diagrams.loki3.com/Bracke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MY"/>
        </a:p>
      </dgm:t>
    </dgm:pt>
    <dgm:pt modelId="{677D2038-FD1B-4F11-9735-D11FEE9BBDC8}">
      <dgm:prSet phldrT="[Text]"/>
      <dgm:spPr/>
      <dgm:t>
        <a:bodyPr/>
        <a:lstStyle/>
        <a:p>
          <a:pPr algn="ctr"/>
          <a:r>
            <a:rPr lang="en-MY" sz="1200" b="1">
              <a:latin typeface="+mj-lt"/>
            </a:rPr>
            <a:t>JAWATANKUASA C&amp;P DAERAH</a:t>
          </a:r>
        </a:p>
      </dgm:t>
    </dgm:pt>
    <dgm:pt modelId="{D1766D88-CC07-4490-89C1-89E4625C948C}" type="parTrans" cxnId="{2E41E37E-B019-40C6-867B-C7EF7AC2595A}">
      <dgm:prSet/>
      <dgm:spPr/>
      <dgm:t>
        <a:bodyPr/>
        <a:lstStyle/>
        <a:p>
          <a:endParaRPr lang="en-MY"/>
        </a:p>
      </dgm:t>
    </dgm:pt>
    <dgm:pt modelId="{7D4C9D2E-3B32-4750-9B0A-59A2FABF1DD4}" type="sibTrans" cxnId="{2E41E37E-B019-40C6-867B-C7EF7AC2595A}">
      <dgm:prSet/>
      <dgm:spPr/>
      <dgm:t>
        <a:bodyPr/>
        <a:lstStyle/>
        <a:p>
          <a:endParaRPr lang="en-MY"/>
        </a:p>
      </dgm:t>
    </dgm:pt>
    <dgm:pt modelId="{AB28EE06-46B5-4423-9075-5C2E8911A82F}">
      <dgm:prSet phldrT="[Text]"/>
      <dgm:spPr/>
      <dgm:t>
        <a:bodyPr/>
        <a:lstStyle/>
        <a:p>
          <a:pPr algn="ctr"/>
          <a:r>
            <a:rPr lang="en-MY" b="1"/>
            <a:t>JAWATANKUASA C&amp;P NEGERI</a:t>
          </a:r>
        </a:p>
      </dgm:t>
    </dgm:pt>
    <dgm:pt modelId="{6A8C0697-D09B-4005-B33D-E44B5F076827}" type="parTrans" cxnId="{18066D8C-3EFE-4450-950B-E37F38474496}">
      <dgm:prSet/>
      <dgm:spPr/>
      <dgm:t>
        <a:bodyPr/>
        <a:lstStyle/>
        <a:p>
          <a:endParaRPr lang="en-MY"/>
        </a:p>
      </dgm:t>
    </dgm:pt>
    <dgm:pt modelId="{647F0163-607C-42D4-97C1-7081A47FB323}" type="sibTrans" cxnId="{18066D8C-3EFE-4450-950B-E37F38474496}">
      <dgm:prSet/>
      <dgm:spPr/>
      <dgm:t>
        <a:bodyPr/>
        <a:lstStyle/>
        <a:p>
          <a:endParaRPr lang="en-MY"/>
        </a:p>
      </dgm:t>
    </dgm:pt>
    <dgm:pt modelId="{65D96F8F-F6F0-4C29-B531-E89F9011877F}">
      <dgm:prSet phldrT="[Text]"/>
      <dgm:spPr/>
      <dgm:t>
        <a:bodyPr/>
        <a:lstStyle/>
        <a:p>
          <a:r>
            <a:rPr lang="en-MY" b="1" dirty="0"/>
            <a:t>JAWATANKUASA C&amp;P KESIHATAN PRIMER, KKM</a:t>
          </a:r>
        </a:p>
      </dgm:t>
    </dgm:pt>
    <dgm:pt modelId="{480C6AC5-699C-4D6C-934B-00BB03C98D7A}" type="parTrans" cxnId="{CB973CEA-B47F-4DA2-84B7-DBE7C217836C}">
      <dgm:prSet/>
      <dgm:spPr/>
      <dgm:t>
        <a:bodyPr/>
        <a:lstStyle/>
        <a:p>
          <a:endParaRPr lang="en-MY"/>
        </a:p>
      </dgm:t>
    </dgm:pt>
    <dgm:pt modelId="{926DDE6A-A98A-45C9-83AC-22B2A9B42AB2}" type="sibTrans" cxnId="{CB973CEA-B47F-4DA2-84B7-DBE7C217836C}">
      <dgm:prSet/>
      <dgm:spPr/>
      <dgm:t>
        <a:bodyPr/>
        <a:lstStyle/>
        <a:p>
          <a:endParaRPr lang="en-MY"/>
        </a:p>
      </dgm:t>
    </dgm:pt>
    <dgm:pt modelId="{5BA7414A-94E2-4307-938D-3653574DF48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/>
            <a:t>Selaras proses credentialing diperingkat Daerah</a:t>
          </a:r>
        </a:p>
      </dgm:t>
    </dgm:pt>
    <dgm:pt modelId="{338AF372-D551-4ADB-BDAF-30A17AF9C8C2}" type="parTrans" cxnId="{D4FFAA36-B3D9-40C6-A2E0-17DEDA747137}">
      <dgm:prSet/>
      <dgm:spPr/>
      <dgm:t>
        <a:bodyPr/>
        <a:lstStyle/>
        <a:p>
          <a:endParaRPr lang="en-MY"/>
        </a:p>
      </dgm:t>
    </dgm:pt>
    <dgm:pt modelId="{1449D307-F883-4188-B094-6C4A160526EF}" type="sibTrans" cxnId="{D4FFAA36-B3D9-40C6-A2E0-17DEDA747137}">
      <dgm:prSet/>
      <dgm:spPr/>
      <dgm:t>
        <a:bodyPr/>
        <a:lstStyle/>
        <a:p>
          <a:endParaRPr lang="en-MY"/>
        </a:p>
      </dgm:t>
    </dgm:pt>
    <dgm:pt modelId="{4BB2C544-4B05-45EC-B5F7-D1BF7E56A95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/>
            <a:t>Memberi kelulusan credentialing bagi prosedur yang telah disahkan</a:t>
          </a:r>
        </a:p>
      </dgm:t>
    </dgm:pt>
    <dgm:pt modelId="{4D0B4124-ACD8-47E5-985E-07DA02595EB8}" type="parTrans" cxnId="{E4C740D0-8626-4724-9ECB-98E1C0E6B9F9}">
      <dgm:prSet/>
      <dgm:spPr/>
      <dgm:t>
        <a:bodyPr/>
        <a:lstStyle/>
        <a:p>
          <a:endParaRPr lang="en-MY"/>
        </a:p>
      </dgm:t>
    </dgm:pt>
    <dgm:pt modelId="{D05806F0-936E-48E5-8943-F02A9EB64DEC}" type="sibTrans" cxnId="{E4C740D0-8626-4724-9ECB-98E1C0E6B9F9}">
      <dgm:prSet/>
      <dgm:spPr/>
      <dgm:t>
        <a:bodyPr/>
        <a:lstStyle/>
        <a:p>
          <a:endParaRPr lang="en-MY"/>
        </a:p>
      </dgm:t>
    </dgm:pt>
    <dgm:pt modelId="{B231CC14-D10A-47D8-ADF7-81ED258694A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/>
            <a:t>Memantau prestasi anggota</a:t>
          </a:r>
        </a:p>
      </dgm:t>
    </dgm:pt>
    <dgm:pt modelId="{0FB50C41-B7CA-4630-9336-7B7BDB1C55CC}" type="parTrans" cxnId="{8D9D349E-CE49-471B-9435-5F77355A7182}">
      <dgm:prSet/>
      <dgm:spPr/>
      <dgm:t>
        <a:bodyPr/>
        <a:lstStyle/>
        <a:p>
          <a:endParaRPr lang="en-MY"/>
        </a:p>
      </dgm:t>
    </dgm:pt>
    <dgm:pt modelId="{328E767A-A5D3-4E44-A415-A6E7FE518587}" type="sibTrans" cxnId="{8D9D349E-CE49-471B-9435-5F77355A7182}">
      <dgm:prSet/>
      <dgm:spPr/>
      <dgm:t>
        <a:bodyPr/>
        <a:lstStyle/>
        <a:p>
          <a:endParaRPr lang="en-MY"/>
        </a:p>
      </dgm:t>
    </dgm:pt>
    <dgm:pt modelId="{F0EDA33D-ED69-44D2-9C5C-0CFC49E7354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/>
            <a:t>Mengemaskini Pengkalan data</a:t>
          </a:r>
        </a:p>
      </dgm:t>
    </dgm:pt>
    <dgm:pt modelId="{270868F0-B07F-487E-9BE9-20C59B873C63}" type="parTrans" cxnId="{B92202CB-8EC2-4B0C-B487-F7DA57172541}">
      <dgm:prSet/>
      <dgm:spPr/>
      <dgm:t>
        <a:bodyPr/>
        <a:lstStyle/>
        <a:p>
          <a:endParaRPr lang="en-MY"/>
        </a:p>
      </dgm:t>
    </dgm:pt>
    <dgm:pt modelId="{ABCA86E8-AEEB-45B8-B05F-6725F4E7F9CE}" type="sibTrans" cxnId="{B92202CB-8EC2-4B0C-B487-F7DA57172541}">
      <dgm:prSet/>
      <dgm:spPr/>
      <dgm:t>
        <a:bodyPr/>
        <a:lstStyle/>
        <a:p>
          <a:endParaRPr lang="en-MY"/>
        </a:p>
      </dgm:t>
    </dgm:pt>
    <dgm:pt modelId="{DA5A8475-AEDA-4F23-9580-3343E09ED49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 dirty="0" err="1"/>
            <a:t>Menghantar</a:t>
          </a:r>
          <a:r>
            <a:rPr lang="en-MY" sz="1400" dirty="0"/>
            <a:t> </a:t>
          </a:r>
          <a:r>
            <a:rPr lang="en-MY" sz="1400" dirty="0" err="1"/>
            <a:t>Laporan</a:t>
          </a:r>
          <a:r>
            <a:rPr lang="en-MY" sz="1400" dirty="0"/>
            <a:t> </a:t>
          </a:r>
          <a:r>
            <a:rPr lang="en-MY" sz="1400" dirty="0" err="1"/>
            <a:t>setiap</a:t>
          </a:r>
          <a:r>
            <a:rPr lang="en-MY" sz="1400" dirty="0"/>
            <a:t> 6 </a:t>
          </a:r>
          <a:r>
            <a:rPr lang="en-MY" sz="1400" dirty="0" err="1"/>
            <a:t>bulan</a:t>
          </a:r>
          <a:r>
            <a:rPr lang="en-MY" sz="1400" dirty="0"/>
            <a:t> </a:t>
          </a:r>
          <a:r>
            <a:rPr lang="en-MY" sz="1400" dirty="0" err="1"/>
            <a:t>ke</a:t>
          </a:r>
          <a:r>
            <a:rPr lang="en-MY" sz="1400" dirty="0"/>
            <a:t> </a:t>
          </a:r>
          <a:r>
            <a:rPr lang="en-MY" sz="1400" dirty="0" err="1"/>
            <a:t>negeri</a:t>
          </a:r>
          <a:endParaRPr lang="en-MY" sz="1400" dirty="0"/>
        </a:p>
      </dgm:t>
    </dgm:pt>
    <dgm:pt modelId="{DFBC04FA-308D-4FF8-9F5C-EC9B81887C76}" type="parTrans" cxnId="{C2754B01-390B-423E-85EC-76D915BBDF84}">
      <dgm:prSet/>
      <dgm:spPr/>
      <dgm:t>
        <a:bodyPr/>
        <a:lstStyle/>
        <a:p>
          <a:endParaRPr lang="en-MY"/>
        </a:p>
      </dgm:t>
    </dgm:pt>
    <dgm:pt modelId="{B61A54FB-3645-47B0-AFFE-43134F92EFBA}" type="sibTrans" cxnId="{C2754B01-390B-423E-85EC-76D915BBDF84}">
      <dgm:prSet/>
      <dgm:spPr/>
      <dgm:t>
        <a:bodyPr/>
        <a:lstStyle/>
        <a:p>
          <a:endParaRPr lang="en-MY"/>
        </a:p>
      </dgm:t>
    </dgm:pt>
    <dgm:pt modelId="{447BB6F2-3962-438D-9FAF-5D1E217C7E5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 dirty="0" err="1"/>
            <a:t>Menyelaras</a:t>
          </a:r>
          <a:r>
            <a:rPr lang="en-MY" sz="1400" dirty="0"/>
            <a:t> </a:t>
          </a:r>
          <a:r>
            <a:rPr lang="en-MY" sz="1400" dirty="0" err="1"/>
            <a:t>aktiviti</a:t>
          </a:r>
          <a:r>
            <a:rPr lang="en-MY" sz="1400" dirty="0"/>
            <a:t> C&amp;P </a:t>
          </a:r>
          <a:r>
            <a:rPr lang="en-MY" sz="1400" dirty="0" err="1"/>
            <a:t>bagi</a:t>
          </a:r>
          <a:r>
            <a:rPr lang="en-MY" sz="1400" dirty="0"/>
            <a:t> </a:t>
          </a:r>
          <a:r>
            <a:rPr lang="en-MY" sz="1400" dirty="0" err="1"/>
            <a:t>prosedur</a:t>
          </a:r>
          <a:r>
            <a:rPr lang="en-MY" sz="1400" dirty="0"/>
            <a:t> yang </a:t>
          </a:r>
          <a:r>
            <a:rPr lang="en-MY" sz="1400" dirty="0" err="1"/>
            <a:t>dilaksanakan</a:t>
          </a:r>
          <a:r>
            <a:rPr lang="en-MY" sz="1400" dirty="0"/>
            <a:t> </a:t>
          </a:r>
          <a:r>
            <a:rPr lang="en-MY" sz="1400" dirty="0" err="1"/>
            <a:t>diperingkat</a:t>
          </a:r>
          <a:r>
            <a:rPr lang="en-MY" sz="1400" dirty="0"/>
            <a:t> </a:t>
          </a:r>
          <a:r>
            <a:rPr lang="en-MY" sz="1400" dirty="0" err="1"/>
            <a:t>negeri</a:t>
          </a:r>
          <a:r>
            <a:rPr lang="en-MY" sz="1400" dirty="0"/>
            <a:t>.</a:t>
          </a:r>
        </a:p>
      </dgm:t>
    </dgm:pt>
    <dgm:pt modelId="{CB9E0315-569C-4817-ADFD-A1AFFE189B12}" type="parTrans" cxnId="{9B88DC44-12CC-4923-93A8-A27CF431E0C7}">
      <dgm:prSet/>
      <dgm:spPr/>
      <dgm:t>
        <a:bodyPr/>
        <a:lstStyle/>
        <a:p>
          <a:endParaRPr lang="en-MY"/>
        </a:p>
      </dgm:t>
    </dgm:pt>
    <dgm:pt modelId="{2D9FE03B-3C2B-40BF-85D6-854F7C50B1FA}" type="sibTrans" cxnId="{9B88DC44-12CC-4923-93A8-A27CF431E0C7}">
      <dgm:prSet/>
      <dgm:spPr/>
      <dgm:t>
        <a:bodyPr/>
        <a:lstStyle/>
        <a:p>
          <a:endParaRPr lang="en-MY"/>
        </a:p>
      </dgm:t>
    </dgm:pt>
    <dgm:pt modelId="{F7D83961-4EE8-4155-BC2F-9043724F5D0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/>
            <a:t>Keluarkan Sijil Privileging anggota setelah mendapat pengesahan JK Negeri</a:t>
          </a:r>
        </a:p>
      </dgm:t>
    </dgm:pt>
    <dgm:pt modelId="{F0967EB1-DDE4-4626-9329-5F908D72C254}" type="parTrans" cxnId="{42AA5D26-EE1E-4C07-9501-E2C6CEE00341}">
      <dgm:prSet/>
      <dgm:spPr/>
      <dgm:t>
        <a:bodyPr/>
        <a:lstStyle/>
        <a:p>
          <a:endParaRPr lang="en-MY"/>
        </a:p>
      </dgm:t>
    </dgm:pt>
    <dgm:pt modelId="{30130329-0D7C-4619-A121-8973BCCFA89E}" type="sibTrans" cxnId="{42AA5D26-EE1E-4C07-9501-E2C6CEE00341}">
      <dgm:prSet/>
      <dgm:spPr/>
      <dgm:t>
        <a:bodyPr/>
        <a:lstStyle/>
        <a:p>
          <a:endParaRPr lang="en-MY"/>
        </a:p>
      </dgm:t>
    </dgm:pt>
    <dgm:pt modelId="{63736FC8-66B8-4701-8795-ECCEB98DABE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/>
            <a:t>Menyelaras modul-modul prosedur C&amp;P yang dilaksana diperingkat negeri</a:t>
          </a:r>
        </a:p>
      </dgm:t>
    </dgm:pt>
    <dgm:pt modelId="{144CE6C1-29EE-4CCC-8C42-42BC10A0BFE2}" type="parTrans" cxnId="{84C8365B-48A6-4EDD-B548-F0AE8E37AB8C}">
      <dgm:prSet/>
      <dgm:spPr/>
      <dgm:t>
        <a:bodyPr/>
        <a:lstStyle/>
        <a:p>
          <a:endParaRPr lang="en-MY"/>
        </a:p>
      </dgm:t>
    </dgm:pt>
    <dgm:pt modelId="{A61B0F7E-BFCA-4869-A883-BAF94E8FEE8B}" type="sibTrans" cxnId="{84C8365B-48A6-4EDD-B548-F0AE8E37AB8C}">
      <dgm:prSet/>
      <dgm:spPr/>
      <dgm:t>
        <a:bodyPr/>
        <a:lstStyle/>
        <a:p>
          <a:endParaRPr lang="en-MY"/>
        </a:p>
      </dgm:t>
    </dgm:pt>
    <dgm:pt modelId="{BB6A0D8F-5607-4E2C-8588-6BC0CD480AD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/>
            <a:t>Memantau Pengkalan data</a:t>
          </a:r>
        </a:p>
      </dgm:t>
    </dgm:pt>
    <dgm:pt modelId="{8D0081B0-9BFF-4BB4-A077-7571DB00AE27}" type="parTrans" cxnId="{8829357A-1816-49C5-9AFC-A11FF20B79D9}">
      <dgm:prSet/>
      <dgm:spPr/>
      <dgm:t>
        <a:bodyPr/>
        <a:lstStyle/>
        <a:p>
          <a:endParaRPr lang="en-MY"/>
        </a:p>
      </dgm:t>
    </dgm:pt>
    <dgm:pt modelId="{F6E3D4B8-C42C-4860-ACC6-39B88C5B2971}" type="sibTrans" cxnId="{8829357A-1816-49C5-9AFC-A11FF20B79D9}">
      <dgm:prSet/>
      <dgm:spPr/>
      <dgm:t>
        <a:bodyPr/>
        <a:lstStyle/>
        <a:p>
          <a:endParaRPr lang="en-MY"/>
        </a:p>
      </dgm:t>
    </dgm:pt>
    <dgm:pt modelId="{7DA074B4-D574-4893-8CFF-1711ED106DD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/>
            <a:t>Membuat pemantauan pelaksanaan C&amp;P di daerah</a:t>
          </a:r>
        </a:p>
      </dgm:t>
    </dgm:pt>
    <dgm:pt modelId="{DB8E1E11-DBCF-479F-B8C5-E67CBEB6E630}" type="parTrans" cxnId="{F52DDBCD-33C5-4190-8501-D3B063B6B504}">
      <dgm:prSet/>
      <dgm:spPr/>
      <dgm:t>
        <a:bodyPr/>
        <a:lstStyle/>
        <a:p>
          <a:endParaRPr lang="en-MY"/>
        </a:p>
      </dgm:t>
    </dgm:pt>
    <dgm:pt modelId="{6EE9A459-3745-4CB2-9877-60A91BEBC5AE}" type="sibTrans" cxnId="{F52DDBCD-33C5-4190-8501-D3B063B6B504}">
      <dgm:prSet/>
      <dgm:spPr/>
      <dgm:t>
        <a:bodyPr/>
        <a:lstStyle/>
        <a:p>
          <a:endParaRPr lang="en-MY"/>
        </a:p>
      </dgm:t>
    </dgm:pt>
    <dgm:pt modelId="{BD69096E-28AB-44A7-B4B0-2DC5813E75A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/>
            <a:t>Menghantar Laporan setiap 6 bulan ke BPKK</a:t>
          </a:r>
        </a:p>
      </dgm:t>
    </dgm:pt>
    <dgm:pt modelId="{1BA9620E-3557-4A68-A79F-122A90DD8296}" type="parTrans" cxnId="{FB00D348-439F-4A35-BADB-D7627D229B6D}">
      <dgm:prSet/>
      <dgm:spPr/>
      <dgm:t>
        <a:bodyPr/>
        <a:lstStyle/>
        <a:p>
          <a:endParaRPr lang="en-MY"/>
        </a:p>
      </dgm:t>
    </dgm:pt>
    <dgm:pt modelId="{F18C3EF4-7AA7-46E9-AC1C-0FEA051E8CFC}" type="sibTrans" cxnId="{FB00D348-439F-4A35-BADB-D7627D229B6D}">
      <dgm:prSet/>
      <dgm:spPr/>
      <dgm:t>
        <a:bodyPr/>
        <a:lstStyle/>
        <a:p>
          <a:endParaRPr lang="en-MY"/>
        </a:p>
      </dgm:t>
    </dgm:pt>
    <dgm:pt modelId="{8C6D69E5-98A1-4B68-9CFE-CEE5C1A6401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/>
            <a:t>Memberi pengesahan kelulusan C&amp;P yang dikemuka PKD</a:t>
          </a:r>
        </a:p>
      </dgm:t>
    </dgm:pt>
    <dgm:pt modelId="{0A8AEFF7-BFB5-4268-8CD8-58E38EAE1890}" type="parTrans" cxnId="{7983ECBE-03F7-4901-A36A-41447A869D66}">
      <dgm:prSet/>
      <dgm:spPr/>
      <dgm:t>
        <a:bodyPr/>
        <a:lstStyle/>
        <a:p>
          <a:endParaRPr lang="en-MY"/>
        </a:p>
      </dgm:t>
    </dgm:pt>
    <dgm:pt modelId="{B5D31E11-5B06-4EED-AA80-21C00A9DEBD9}" type="sibTrans" cxnId="{7983ECBE-03F7-4901-A36A-41447A869D66}">
      <dgm:prSet/>
      <dgm:spPr/>
      <dgm:t>
        <a:bodyPr/>
        <a:lstStyle/>
        <a:p>
          <a:endParaRPr lang="en-MY"/>
        </a:p>
      </dgm:t>
    </dgm:pt>
    <dgm:pt modelId="{57656C3E-28A9-444B-A3AB-587D70C7392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MY" sz="1400"/>
            <a:t>Menyelaras aktiviti C&amp;P diperingkat Penjagaan Kesihatan Primer</a:t>
          </a:r>
        </a:p>
      </dgm:t>
    </dgm:pt>
    <dgm:pt modelId="{170B051C-14DD-40DB-A8E6-C4643C18DDAF}" type="parTrans" cxnId="{9E760403-E32C-4350-A1BA-DB583DE918A1}">
      <dgm:prSet/>
      <dgm:spPr/>
      <dgm:t>
        <a:bodyPr/>
        <a:lstStyle/>
        <a:p>
          <a:endParaRPr lang="en-MY"/>
        </a:p>
      </dgm:t>
    </dgm:pt>
    <dgm:pt modelId="{14F899EC-59CB-426A-AB66-21048C15B6B0}" type="sibTrans" cxnId="{9E760403-E32C-4350-A1BA-DB583DE918A1}">
      <dgm:prSet/>
      <dgm:spPr/>
      <dgm:t>
        <a:bodyPr/>
        <a:lstStyle/>
        <a:p>
          <a:endParaRPr lang="en-MY"/>
        </a:p>
      </dgm:t>
    </dgm:pt>
    <dgm:pt modelId="{07D5C443-E84D-4952-A25C-28081B9CB6D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MY" sz="1400"/>
            <a:t>Meluluskan/ Menggugur prosedur yang perlu di C&amp;P mengikut keperluan</a:t>
          </a:r>
        </a:p>
      </dgm:t>
    </dgm:pt>
    <dgm:pt modelId="{C813ED07-BD04-438A-86F9-7E7542F11B35}" type="parTrans" cxnId="{061B25A0-EA57-4E5F-BCAD-CF91BAFCB4E6}">
      <dgm:prSet/>
      <dgm:spPr/>
      <dgm:t>
        <a:bodyPr/>
        <a:lstStyle/>
        <a:p>
          <a:endParaRPr lang="en-MY"/>
        </a:p>
      </dgm:t>
    </dgm:pt>
    <dgm:pt modelId="{A1601289-2E92-49F4-BB00-46A0D8690801}" type="sibTrans" cxnId="{061B25A0-EA57-4E5F-BCAD-CF91BAFCB4E6}">
      <dgm:prSet/>
      <dgm:spPr/>
      <dgm:t>
        <a:bodyPr/>
        <a:lstStyle/>
        <a:p>
          <a:endParaRPr lang="en-MY"/>
        </a:p>
      </dgm:t>
    </dgm:pt>
    <dgm:pt modelId="{52D40565-0A96-4B0B-971D-3EB095C6234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MY" sz="1400"/>
            <a:t>Memantau Pelaksanaan C&amp;P diperingkat Negeri</a:t>
          </a:r>
        </a:p>
      </dgm:t>
    </dgm:pt>
    <dgm:pt modelId="{CA653D51-2E3F-42C3-9AD7-489BF772D852}" type="parTrans" cxnId="{DC843CEC-0D9C-461F-82F0-2931099A3F03}">
      <dgm:prSet/>
      <dgm:spPr/>
      <dgm:t>
        <a:bodyPr/>
        <a:lstStyle/>
        <a:p>
          <a:endParaRPr lang="en-MY"/>
        </a:p>
      </dgm:t>
    </dgm:pt>
    <dgm:pt modelId="{12E450FE-4718-41CB-9A10-2886A4300475}" type="sibTrans" cxnId="{DC843CEC-0D9C-461F-82F0-2931099A3F03}">
      <dgm:prSet/>
      <dgm:spPr/>
      <dgm:t>
        <a:bodyPr/>
        <a:lstStyle/>
        <a:p>
          <a:endParaRPr lang="en-MY"/>
        </a:p>
      </dgm:t>
    </dgm:pt>
    <dgm:pt modelId="{D0818688-49D1-4D47-8BB0-434E9B3EC52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MY" sz="1400"/>
            <a:t>Mengeluar &amp; mengemaskini garispanduan C&amp;P diperingkat Penjagaan Kesihatan Primer</a:t>
          </a:r>
        </a:p>
      </dgm:t>
    </dgm:pt>
    <dgm:pt modelId="{21712814-0569-414E-B0FF-9A14B4435AF1}" type="parTrans" cxnId="{792FA4E8-2DA2-45FC-90C4-187E862FA72F}">
      <dgm:prSet/>
      <dgm:spPr/>
      <dgm:t>
        <a:bodyPr/>
        <a:lstStyle/>
        <a:p>
          <a:endParaRPr lang="en-MY"/>
        </a:p>
      </dgm:t>
    </dgm:pt>
    <dgm:pt modelId="{9479BE15-31E8-400F-A0A5-858D2A004CDC}" type="sibTrans" cxnId="{792FA4E8-2DA2-45FC-90C4-187E862FA72F}">
      <dgm:prSet/>
      <dgm:spPr/>
      <dgm:t>
        <a:bodyPr/>
        <a:lstStyle/>
        <a:p>
          <a:endParaRPr lang="en-MY"/>
        </a:p>
      </dgm:t>
    </dgm:pt>
    <dgm:pt modelId="{5E1E945E-AFC1-4C9F-804E-99C09AAA407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MY" sz="1400"/>
            <a:t>Mengekalkan Pengkalan Data</a:t>
          </a:r>
        </a:p>
      </dgm:t>
    </dgm:pt>
    <dgm:pt modelId="{B83EE984-B3D2-4F99-9230-38A169A4F492}" type="parTrans" cxnId="{FFF26CD2-B13D-42A2-9FA9-78697A568D21}">
      <dgm:prSet/>
      <dgm:spPr/>
      <dgm:t>
        <a:bodyPr/>
        <a:lstStyle/>
        <a:p>
          <a:endParaRPr lang="en-MY"/>
        </a:p>
      </dgm:t>
    </dgm:pt>
    <dgm:pt modelId="{11DF1259-264F-40D7-96C0-D580E03202C3}" type="sibTrans" cxnId="{FFF26CD2-B13D-42A2-9FA9-78697A568D21}">
      <dgm:prSet/>
      <dgm:spPr/>
      <dgm:t>
        <a:bodyPr/>
        <a:lstStyle/>
        <a:p>
          <a:endParaRPr lang="en-MY"/>
        </a:p>
      </dgm:t>
    </dgm:pt>
    <dgm:pt modelId="{86E829B8-B54E-4F07-BA42-94EF159987E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MY" sz="1400"/>
            <a:t>Memberi laporan pelaksanaan C&amp;P kepada JK kebangsaan (Sekira diperlukan)</a:t>
          </a:r>
        </a:p>
      </dgm:t>
    </dgm:pt>
    <dgm:pt modelId="{19245549-5967-4AE4-B426-C939075AF3F0}" type="parTrans" cxnId="{22E3B69A-DED2-492D-AF39-4BF3CB41634F}">
      <dgm:prSet/>
      <dgm:spPr/>
      <dgm:t>
        <a:bodyPr/>
        <a:lstStyle/>
        <a:p>
          <a:endParaRPr lang="en-MY"/>
        </a:p>
      </dgm:t>
    </dgm:pt>
    <dgm:pt modelId="{F525F097-5626-49BE-A802-E4F101B5D26E}" type="sibTrans" cxnId="{22E3B69A-DED2-492D-AF39-4BF3CB41634F}">
      <dgm:prSet/>
      <dgm:spPr/>
      <dgm:t>
        <a:bodyPr/>
        <a:lstStyle/>
        <a:p>
          <a:endParaRPr lang="en-MY"/>
        </a:p>
      </dgm:t>
    </dgm:pt>
    <dgm:pt modelId="{DF86701A-8C0E-4E0E-8119-056A2CA89F3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MY" sz="1400"/>
            <a:t>Mengenalpasti prosedur &amp; Bidang untuk C&amp;P</a:t>
          </a:r>
        </a:p>
      </dgm:t>
    </dgm:pt>
    <dgm:pt modelId="{998E256F-204C-49A6-A386-10DDC69B6BC4}" type="parTrans" cxnId="{B73D91D3-A128-4D1F-A100-64CE33C70A96}">
      <dgm:prSet/>
      <dgm:spPr/>
      <dgm:t>
        <a:bodyPr/>
        <a:lstStyle/>
        <a:p>
          <a:endParaRPr lang="en-MY"/>
        </a:p>
      </dgm:t>
    </dgm:pt>
    <dgm:pt modelId="{43E2A4D9-2333-4AA0-9282-838DC2DD00A5}" type="sibTrans" cxnId="{B73D91D3-A128-4D1F-A100-64CE33C70A96}">
      <dgm:prSet/>
      <dgm:spPr/>
      <dgm:t>
        <a:bodyPr/>
        <a:lstStyle/>
        <a:p>
          <a:endParaRPr lang="en-MY"/>
        </a:p>
      </dgm:t>
    </dgm:pt>
    <dgm:pt modelId="{DF9AD2D7-E08A-4771-8576-7AA7D4B0DC8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/>
            <a:t>Mengenalpasti prosedur-prosedur yang perlukan C&amp;P diperingkat negeri/daerah</a:t>
          </a:r>
        </a:p>
      </dgm:t>
    </dgm:pt>
    <dgm:pt modelId="{741B2CC0-DEA2-4EC2-A935-40108D568266}" type="parTrans" cxnId="{B740ACDA-A514-4830-B8C3-0C25D2AD8FE5}">
      <dgm:prSet/>
      <dgm:spPr/>
      <dgm:t>
        <a:bodyPr/>
        <a:lstStyle/>
        <a:p>
          <a:endParaRPr lang="en-MY"/>
        </a:p>
      </dgm:t>
    </dgm:pt>
    <dgm:pt modelId="{4D42162E-EF15-4E2F-B7D9-915710C3FCCD}" type="sibTrans" cxnId="{B740ACDA-A514-4830-B8C3-0C25D2AD8FE5}">
      <dgm:prSet/>
      <dgm:spPr/>
      <dgm:t>
        <a:bodyPr/>
        <a:lstStyle/>
        <a:p>
          <a:endParaRPr lang="en-MY"/>
        </a:p>
      </dgm:t>
    </dgm:pt>
    <dgm:pt modelId="{EF3B2514-C0DB-4166-B134-42E9C52AAA9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MY" sz="1400"/>
            <a:t>Kenalpasti anggota</a:t>
          </a:r>
        </a:p>
      </dgm:t>
    </dgm:pt>
    <dgm:pt modelId="{0C389A0F-D8B7-44A7-8BD4-907D4468B409}" type="parTrans" cxnId="{701112AF-2756-4334-8621-1C3F9538CF61}">
      <dgm:prSet/>
      <dgm:spPr/>
      <dgm:t>
        <a:bodyPr/>
        <a:lstStyle/>
        <a:p>
          <a:endParaRPr lang="en-MY"/>
        </a:p>
      </dgm:t>
    </dgm:pt>
    <dgm:pt modelId="{ECFA7EAE-D5C0-4C06-8679-2ABF07C6E70B}" type="sibTrans" cxnId="{701112AF-2756-4334-8621-1C3F9538CF61}">
      <dgm:prSet/>
      <dgm:spPr/>
      <dgm:t>
        <a:bodyPr/>
        <a:lstStyle/>
        <a:p>
          <a:endParaRPr lang="en-MY"/>
        </a:p>
      </dgm:t>
    </dgm:pt>
    <dgm:pt modelId="{6BF549CB-BBCD-42E4-9296-28E9D0675F85}" type="pres">
      <dgm:prSet presAssocID="{4B999121-4D90-488A-B7B2-EE7C8AA36F47}" presName="Name0" presStyleCnt="0">
        <dgm:presLayoutVars>
          <dgm:dir/>
          <dgm:animLvl val="lvl"/>
          <dgm:resizeHandles val="exact"/>
        </dgm:presLayoutVars>
      </dgm:prSet>
      <dgm:spPr/>
    </dgm:pt>
    <dgm:pt modelId="{A48A58F5-BC07-4F73-A3B1-93F07DFA57D5}" type="pres">
      <dgm:prSet presAssocID="{677D2038-FD1B-4F11-9735-D11FEE9BBDC8}" presName="linNode" presStyleCnt="0"/>
      <dgm:spPr/>
    </dgm:pt>
    <dgm:pt modelId="{65CC5B21-8145-4625-9E00-08A46BE44739}" type="pres">
      <dgm:prSet presAssocID="{677D2038-FD1B-4F11-9735-D11FEE9BBDC8}" presName="parTx" presStyleLbl="revTx" presStyleIdx="0" presStyleCnt="3">
        <dgm:presLayoutVars>
          <dgm:chMax val="1"/>
          <dgm:bulletEnabled val="1"/>
        </dgm:presLayoutVars>
      </dgm:prSet>
      <dgm:spPr/>
    </dgm:pt>
    <dgm:pt modelId="{FCA7280F-326D-42FC-ACED-E91C57266CD4}" type="pres">
      <dgm:prSet presAssocID="{677D2038-FD1B-4F11-9735-D11FEE9BBDC8}" presName="bracket" presStyleLbl="parChTrans1D1" presStyleIdx="0" presStyleCnt="3"/>
      <dgm:spPr/>
    </dgm:pt>
    <dgm:pt modelId="{D270DD52-2B35-43D9-9BD8-B401F4975E59}" type="pres">
      <dgm:prSet presAssocID="{677D2038-FD1B-4F11-9735-D11FEE9BBDC8}" presName="spH" presStyleCnt="0"/>
      <dgm:spPr/>
    </dgm:pt>
    <dgm:pt modelId="{1A6FF8CF-C2AB-4131-BF47-315D73B7ECDB}" type="pres">
      <dgm:prSet presAssocID="{677D2038-FD1B-4F11-9735-D11FEE9BBDC8}" presName="desTx" presStyleLbl="node1" presStyleIdx="0" presStyleCnt="3">
        <dgm:presLayoutVars>
          <dgm:bulletEnabled val="1"/>
        </dgm:presLayoutVars>
      </dgm:prSet>
      <dgm:spPr/>
    </dgm:pt>
    <dgm:pt modelId="{9EAF844B-A03A-439B-8841-861BC2262E64}" type="pres">
      <dgm:prSet presAssocID="{7D4C9D2E-3B32-4750-9B0A-59A2FABF1DD4}" presName="spV" presStyleCnt="0"/>
      <dgm:spPr/>
    </dgm:pt>
    <dgm:pt modelId="{773057D4-D0EC-4F26-A2E1-72189C99953E}" type="pres">
      <dgm:prSet presAssocID="{AB28EE06-46B5-4423-9075-5C2E8911A82F}" presName="linNode" presStyleCnt="0"/>
      <dgm:spPr/>
    </dgm:pt>
    <dgm:pt modelId="{09AE660A-536E-4BE5-9428-3BE080E8B1DC}" type="pres">
      <dgm:prSet presAssocID="{AB28EE06-46B5-4423-9075-5C2E8911A82F}" presName="parTx" presStyleLbl="revTx" presStyleIdx="1" presStyleCnt="3">
        <dgm:presLayoutVars>
          <dgm:chMax val="1"/>
          <dgm:bulletEnabled val="1"/>
        </dgm:presLayoutVars>
      </dgm:prSet>
      <dgm:spPr/>
    </dgm:pt>
    <dgm:pt modelId="{13BF4D0F-26E1-44C6-9B91-36ECFCBF335B}" type="pres">
      <dgm:prSet presAssocID="{AB28EE06-46B5-4423-9075-5C2E8911A82F}" presName="bracket" presStyleLbl="parChTrans1D1" presStyleIdx="1" presStyleCnt="3"/>
      <dgm:spPr/>
    </dgm:pt>
    <dgm:pt modelId="{9B78FEEA-2BF7-4511-AE18-68093144A462}" type="pres">
      <dgm:prSet presAssocID="{AB28EE06-46B5-4423-9075-5C2E8911A82F}" presName="spH" presStyleCnt="0"/>
      <dgm:spPr/>
    </dgm:pt>
    <dgm:pt modelId="{22137FC5-1A28-4568-A20D-291B0B32164F}" type="pres">
      <dgm:prSet presAssocID="{AB28EE06-46B5-4423-9075-5C2E8911A82F}" presName="desTx" presStyleLbl="node1" presStyleIdx="1" presStyleCnt="3">
        <dgm:presLayoutVars>
          <dgm:bulletEnabled val="1"/>
        </dgm:presLayoutVars>
      </dgm:prSet>
      <dgm:spPr/>
    </dgm:pt>
    <dgm:pt modelId="{4413C333-7419-4936-ACF6-431B3FE68865}" type="pres">
      <dgm:prSet presAssocID="{647F0163-607C-42D4-97C1-7081A47FB323}" presName="spV" presStyleCnt="0"/>
      <dgm:spPr/>
    </dgm:pt>
    <dgm:pt modelId="{1B76335E-0F89-4357-9169-44D079A89DFA}" type="pres">
      <dgm:prSet presAssocID="{65D96F8F-F6F0-4C29-B531-E89F9011877F}" presName="linNode" presStyleCnt="0"/>
      <dgm:spPr/>
    </dgm:pt>
    <dgm:pt modelId="{41F8FBDF-5D88-4670-B6AC-CF52CEE3B3A3}" type="pres">
      <dgm:prSet presAssocID="{65D96F8F-F6F0-4C29-B531-E89F9011877F}" presName="parTx" presStyleLbl="revTx" presStyleIdx="2" presStyleCnt="3">
        <dgm:presLayoutVars>
          <dgm:chMax val="1"/>
          <dgm:bulletEnabled val="1"/>
        </dgm:presLayoutVars>
      </dgm:prSet>
      <dgm:spPr/>
    </dgm:pt>
    <dgm:pt modelId="{38B03B31-F666-403E-ACE8-238B5E45BB5D}" type="pres">
      <dgm:prSet presAssocID="{65D96F8F-F6F0-4C29-B531-E89F9011877F}" presName="bracket" presStyleLbl="parChTrans1D1" presStyleIdx="2" presStyleCnt="3"/>
      <dgm:spPr/>
    </dgm:pt>
    <dgm:pt modelId="{03FFB0EA-C552-4A9F-8338-92CBC0F72829}" type="pres">
      <dgm:prSet presAssocID="{65D96F8F-F6F0-4C29-B531-E89F9011877F}" presName="spH" presStyleCnt="0"/>
      <dgm:spPr/>
    </dgm:pt>
    <dgm:pt modelId="{FC8A700A-3D44-4FE9-8A7E-FDAF19DA5299}" type="pres">
      <dgm:prSet presAssocID="{65D96F8F-F6F0-4C29-B531-E89F9011877F}" presName="desTx" presStyleLbl="node1" presStyleIdx="2" presStyleCnt="3">
        <dgm:presLayoutVars>
          <dgm:bulletEnabled val="1"/>
        </dgm:presLayoutVars>
      </dgm:prSet>
      <dgm:spPr/>
    </dgm:pt>
  </dgm:ptLst>
  <dgm:cxnLst>
    <dgm:cxn modelId="{C2754B01-390B-423E-85EC-76D915BBDF84}" srcId="{677D2038-FD1B-4F11-9735-D11FEE9BBDC8}" destId="{DA5A8475-AEDA-4F23-9580-3343E09ED49B}" srcOrd="5" destOrd="0" parTransId="{DFBC04FA-308D-4FF8-9F5C-EC9B81887C76}" sibTransId="{B61A54FB-3645-47B0-AFFE-43134F92EFBA}"/>
    <dgm:cxn modelId="{9E760403-E32C-4350-A1BA-DB583DE918A1}" srcId="{65D96F8F-F6F0-4C29-B531-E89F9011877F}" destId="{57656C3E-28A9-444B-A3AB-587D70C73928}" srcOrd="0" destOrd="0" parTransId="{170B051C-14DD-40DB-A8E6-C4643C18DDAF}" sibTransId="{14F899EC-59CB-426A-AB66-21048C15B6B0}"/>
    <dgm:cxn modelId="{9FDB7408-9B93-4291-8C13-2B197C523AFF}" type="presOf" srcId="{EF3B2514-C0DB-4166-B134-42E9C52AAA9D}" destId="{1A6FF8CF-C2AB-4131-BF47-315D73B7ECDB}" srcOrd="0" destOrd="1" presId="urn:diagrams.loki3.com/BracketList"/>
    <dgm:cxn modelId="{42AA5D26-EE1E-4C07-9501-E2C6CEE00341}" srcId="{677D2038-FD1B-4F11-9735-D11FEE9BBDC8}" destId="{F7D83961-4EE8-4155-BC2F-9043724F5D06}" srcOrd="6" destOrd="0" parTransId="{F0967EB1-DDE4-4626-9329-5F908D72C254}" sibTransId="{30130329-0D7C-4619-A121-8973BCCFA89E}"/>
    <dgm:cxn modelId="{DF762927-4454-48F9-B0BB-D24459778A84}" type="presOf" srcId="{52D40565-0A96-4B0B-971D-3EB095C6234A}" destId="{FC8A700A-3D44-4FE9-8A7E-FDAF19DA5299}" srcOrd="0" destOrd="3" presId="urn:diagrams.loki3.com/BracketList"/>
    <dgm:cxn modelId="{D4FFAA36-B3D9-40C6-A2E0-17DEDA747137}" srcId="{677D2038-FD1B-4F11-9735-D11FEE9BBDC8}" destId="{5BA7414A-94E2-4307-938D-3653574DF482}" srcOrd="0" destOrd="0" parTransId="{338AF372-D551-4ADB-BDAF-30A17AF9C8C2}" sibTransId="{1449D307-F883-4188-B094-6C4A160526EF}"/>
    <dgm:cxn modelId="{3EB3AB36-5C42-4CB7-80FC-09A8A71BB6DB}" type="presOf" srcId="{DA5A8475-AEDA-4F23-9580-3343E09ED49B}" destId="{1A6FF8CF-C2AB-4131-BF47-315D73B7ECDB}" srcOrd="0" destOrd="5" presId="urn:diagrams.loki3.com/BracketList"/>
    <dgm:cxn modelId="{0ADB323D-6BF4-48AC-BDDA-9528A395FB98}" type="presOf" srcId="{5E1E945E-AFC1-4C9F-804E-99C09AAA4079}" destId="{FC8A700A-3D44-4FE9-8A7E-FDAF19DA5299}" srcOrd="0" destOrd="5" presId="urn:diagrams.loki3.com/BracketList"/>
    <dgm:cxn modelId="{209F863D-F523-4E23-B938-F1F9A07FB4DA}" type="presOf" srcId="{B231CC14-D10A-47D8-ADF7-81ED258694AA}" destId="{1A6FF8CF-C2AB-4131-BF47-315D73B7ECDB}" srcOrd="0" destOrd="3" presId="urn:diagrams.loki3.com/BracketList"/>
    <dgm:cxn modelId="{84C8365B-48A6-4EDD-B548-F0AE8E37AB8C}" srcId="{AB28EE06-46B5-4423-9075-5C2E8911A82F}" destId="{63736FC8-66B8-4701-8795-ECCEB98DABE8}" srcOrd="3" destOrd="0" parTransId="{144CE6C1-29EE-4CCC-8C42-42BC10A0BFE2}" sibTransId="{A61B0F7E-BFCA-4869-A883-BAF94E8FEE8B}"/>
    <dgm:cxn modelId="{9B88DC44-12CC-4923-93A8-A27CF431E0C7}" srcId="{AB28EE06-46B5-4423-9075-5C2E8911A82F}" destId="{447BB6F2-3962-438D-9FAF-5D1E217C7E5C}" srcOrd="0" destOrd="0" parTransId="{CB9E0315-569C-4817-ADFD-A1AFFE189B12}" sibTransId="{2D9FE03B-3C2B-40BF-85D6-854F7C50B1FA}"/>
    <dgm:cxn modelId="{E3BA2965-0EEF-461B-9D7C-93BDE7F15BB2}" type="presOf" srcId="{07D5C443-E84D-4952-A25C-28081B9CB6DD}" destId="{FC8A700A-3D44-4FE9-8A7E-FDAF19DA5299}" srcOrd="0" destOrd="2" presId="urn:diagrams.loki3.com/BracketList"/>
    <dgm:cxn modelId="{0A527C65-E7A3-45D3-A0D2-4BC81D96D612}" type="presOf" srcId="{F0EDA33D-ED69-44D2-9C5C-0CFC49E73542}" destId="{1A6FF8CF-C2AB-4131-BF47-315D73B7ECDB}" srcOrd="0" destOrd="4" presId="urn:diagrams.loki3.com/BracketList"/>
    <dgm:cxn modelId="{C2D01A48-6A65-420E-B0A3-56A96A2342E1}" type="presOf" srcId="{5BA7414A-94E2-4307-938D-3653574DF482}" destId="{1A6FF8CF-C2AB-4131-BF47-315D73B7ECDB}" srcOrd="0" destOrd="0" presId="urn:diagrams.loki3.com/BracketList"/>
    <dgm:cxn modelId="{FB00D348-439F-4A35-BADB-D7627D229B6D}" srcId="{AB28EE06-46B5-4423-9075-5C2E8911A82F}" destId="{BD69096E-28AB-44A7-B4B0-2DC5813E75A6}" srcOrd="6" destOrd="0" parTransId="{1BA9620E-3557-4A68-A79F-122A90DD8296}" sibTransId="{F18C3EF4-7AA7-46E9-AC1C-0FEA051E8CFC}"/>
    <dgm:cxn modelId="{B9EFC36F-6471-4555-98B1-3AEEBB014ADE}" type="presOf" srcId="{DF86701A-8C0E-4E0E-8119-056A2CA89F3B}" destId="{FC8A700A-3D44-4FE9-8A7E-FDAF19DA5299}" srcOrd="0" destOrd="1" presId="urn:diagrams.loki3.com/BracketList"/>
    <dgm:cxn modelId="{5CD89658-9A01-4AEF-87DD-FB98A7DDAEF2}" type="presOf" srcId="{F7D83961-4EE8-4155-BC2F-9043724F5D06}" destId="{1A6FF8CF-C2AB-4131-BF47-315D73B7ECDB}" srcOrd="0" destOrd="6" presId="urn:diagrams.loki3.com/BracketList"/>
    <dgm:cxn modelId="{8829357A-1816-49C5-9AFC-A11FF20B79D9}" srcId="{AB28EE06-46B5-4423-9075-5C2E8911A82F}" destId="{BB6A0D8F-5607-4E2C-8588-6BC0CD480AD4}" srcOrd="4" destOrd="0" parTransId="{8D0081B0-9BFF-4BB4-A077-7571DB00AE27}" sibTransId="{F6E3D4B8-C42C-4860-ACC6-39B88C5B2971}"/>
    <dgm:cxn modelId="{FEE45A7A-7EA0-4F7B-8617-AD8542FB8B42}" type="presOf" srcId="{447BB6F2-3962-438D-9FAF-5D1E217C7E5C}" destId="{22137FC5-1A28-4568-A20D-291B0B32164F}" srcOrd="0" destOrd="0" presId="urn:diagrams.loki3.com/BracketList"/>
    <dgm:cxn modelId="{AF51E77D-7084-4D95-96CF-F06E13EB1890}" type="presOf" srcId="{57656C3E-28A9-444B-A3AB-587D70C73928}" destId="{FC8A700A-3D44-4FE9-8A7E-FDAF19DA5299}" srcOrd="0" destOrd="0" presId="urn:diagrams.loki3.com/BracketList"/>
    <dgm:cxn modelId="{2E41E37E-B019-40C6-867B-C7EF7AC2595A}" srcId="{4B999121-4D90-488A-B7B2-EE7C8AA36F47}" destId="{677D2038-FD1B-4F11-9735-D11FEE9BBDC8}" srcOrd="0" destOrd="0" parTransId="{D1766D88-CC07-4490-89C1-89E4625C948C}" sibTransId="{7D4C9D2E-3B32-4750-9B0A-59A2FABF1DD4}"/>
    <dgm:cxn modelId="{D8AE5288-F7A5-4A8E-9E75-FED936806C68}" type="presOf" srcId="{BD69096E-28AB-44A7-B4B0-2DC5813E75A6}" destId="{22137FC5-1A28-4568-A20D-291B0B32164F}" srcOrd="0" destOrd="6" presId="urn:diagrams.loki3.com/BracketList"/>
    <dgm:cxn modelId="{18066D8C-3EFE-4450-950B-E37F38474496}" srcId="{4B999121-4D90-488A-B7B2-EE7C8AA36F47}" destId="{AB28EE06-46B5-4423-9075-5C2E8911A82F}" srcOrd="1" destOrd="0" parTransId="{6A8C0697-D09B-4005-B33D-E44B5F076827}" sibTransId="{647F0163-607C-42D4-97C1-7081A47FB323}"/>
    <dgm:cxn modelId="{0B13EF91-FAB1-4AA8-B599-26B7DE9F471F}" type="presOf" srcId="{4BB2C544-4B05-45EC-B5F7-D1BF7E56A954}" destId="{1A6FF8CF-C2AB-4131-BF47-315D73B7ECDB}" srcOrd="0" destOrd="2" presId="urn:diagrams.loki3.com/BracketList"/>
    <dgm:cxn modelId="{221A739A-DFF3-4103-96A4-CEF6791662F0}" type="presOf" srcId="{4B999121-4D90-488A-B7B2-EE7C8AA36F47}" destId="{6BF549CB-BBCD-42E4-9296-28E9D0675F85}" srcOrd="0" destOrd="0" presId="urn:diagrams.loki3.com/BracketList"/>
    <dgm:cxn modelId="{B9057E9A-F7A0-4FDB-BE56-B80371187146}" type="presOf" srcId="{86E829B8-B54E-4F07-BA42-94EF159987E3}" destId="{FC8A700A-3D44-4FE9-8A7E-FDAF19DA5299}" srcOrd="0" destOrd="6" presId="urn:diagrams.loki3.com/BracketList"/>
    <dgm:cxn modelId="{22E3B69A-DED2-492D-AF39-4BF3CB41634F}" srcId="{65D96F8F-F6F0-4C29-B531-E89F9011877F}" destId="{86E829B8-B54E-4F07-BA42-94EF159987E3}" srcOrd="6" destOrd="0" parTransId="{19245549-5967-4AE4-B426-C939075AF3F0}" sibTransId="{F525F097-5626-49BE-A802-E4F101B5D26E}"/>
    <dgm:cxn modelId="{8D9D349E-CE49-471B-9435-5F77355A7182}" srcId="{677D2038-FD1B-4F11-9735-D11FEE9BBDC8}" destId="{B231CC14-D10A-47D8-ADF7-81ED258694AA}" srcOrd="3" destOrd="0" parTransId="{0FB50C41-B7CA-4630-9336-7B7BDB1C55CC}" sibTransId="{328E767A-A5D3-4E44-A415-A6E7FE518587}"/>
    <dgm:cxn modelId="{FC938B9E-BD26-47E4-B43D-7CEFE07CC8AF}" type="presOf" srcId="{7DA074B4-D574-4893-8CFF-1711ED106DDC}" destId="{22137FC5-1A28-4568-A20D-291B0B32164F}" srcOrd="0" destOrd="5" presId="urn:diagrams.loki3.com/BracketList"/>
    <dgm:cxn modelId="{061B25A0-EA57-4E5F-BCAD-CF91BAFCB4E6}" srcId="{65D96F8F-F6F0-4C29-B531-E89F9011877F}" destId="{07D5C443-E84D-4952-A25C-28081B9CB6DD}" srcOrd="2" destOrd="0" parTransId="{C813ED07-BD04-438A-86F9-7E7542F11B35}" sibTransId="{A1601289-2E92-49F4-BB00-46A0D8690801}"/>
    <dgm:cxn modelId="{382C24A7-1B11-452B-9287-685432A89CD7}" type="presOf" srcId="{DF9AD2D7-E08A-4771-8576-7AA7D4B0DC89}" destId="{22137FC5-1A28-4568-A20D-291B0B32164F}" srcOrd="0" destOrd="1" presId="urn:diagrams.loki3.com/BracketList"/>
    <dgm:cxn modelId="{F19DBAAE-3F19-4E9B-A282-9907B607E2A1}" type="presOf" srcId="{63736FC8-66B8-4701-8795-ECCEB98DABE8}" destId="{22137FC5-1A28-4568-A20D-291B0B32164F}" srcOrd="0" destOrd="3" presId="urn:diagrams.loki3.com/BracketList"/>
    <dgm:cxn modelId="{701112AF-2756-4334-8621-1C3F9538CF61}" srcId="{677D2038-FD1B-4F11-9735-D11FEE9BBDC8}" destId="{EF3B2514-C0DB-4166-B134-42E9C52AAA9D}" srcOrd="1" destOrd="0" parTransId="{0C389A0F-D8B7-44A7-8BD4-907D4468B409}" sibTransId="{ECFA7EAE-D5C0-4C06-8679-2ABF07C6E70B}"/>
    <dgm:cxn modelId="{4C1771B0-0D0A-41AD-8E57-3129011D36DB}" type="presOf" srcId="{65D96F8F-F6F0-4C29-B531-E89F9011877F}" destId="{41F8FBDF-5D88-4670-B6AC-CF52CEE3B3A3}" srcOrd="0" destOrd="0" presId="urn:diagrams.loki3.com/BracketList"/>
    <dgm:cxn modelId="{816E01B6-9B03-4E07-92A9-E0E78C8C9465}" type="presOf" srcId="{BB6A0D8F-5607-4E2C-8588-6BC0CD480AD4}" destId="{22137FC5-1A28-4568-A20D-291B0B32164F}" srcOrd="0" destOrd="4" presId="urn:diagrams.loki3.com/BracketList"/>
    <dgm:cxn modelId="{2B427BB9-BF9A-42DA-9AF0-A377AC708CF2}" type="presOf" srcId="{AB28EE06-46B5-4423-9075-5C2E8911A82F}" destId="{09AE660A-536E-4BE5-9428-3BE080E8B1DC}" srcOrd="0" destOrd="0" presId="urn:diagrams.loki3.com/BracketList"/>
    <dgm:cxn modelId="{7983ECBE-03F7-4901-A36A-41447A869D66}" srcId="{AB28EE06-46B5-4423-9075-5C2E8911A82F}" destId="{8C6D69E5-98A1-4B68-9CFE-CEE5C1A64015}" srcOrd="2" destOrd="0" parTransId="{0A8AEFF7-BFB5-4268-8CD8-58E38EAE1890}" sibTransId="{B5D31E11-5B06-4EED-AA80-21C00A9DEBD9}"/>
    <dgm:cxn modelId="{A3DD34C9-53F1-4FC1-91F4-B1F5F24272A3}" type="presOf" srcId="{677D2038-FD1B-4F11-9735-D11FEE9BBDC8}" destId="{65CC5B21-8145-4625-9E00-08A46BE44739}" srcOrd="0" destOrd="0" presId="urn:diagrams.loki3.com/BracketList"/>
    <dgm:cxn modelId="{B92202CB-8EC2-4B0C-B487-F7DA57172541}" srcId="{677D2038-FD1B-4F11-9735-D11FEE9BBDC8}" destId="{F0EDA33D-ED69-44D2-9C5C-0CFC49E73542}" srcOrd="4" destOrd="0" parTransId="{270868F0-B07F-487E-9BE9-20C59B873C63}" sibTransId="{ABCA86E8-AEEB-45B8-B05F-6725F4E7F9CE}"/>
    <dgm:cxn modelId="{F52DDBCD-33C5-4190-8501-D3B063B6B504}" srcId="{AB28EE06-46B5-4423-9075-5C2E8911A82F}" destId="{7DA074B4-D574-4893-8CFF-1711ED106DDC}" srcOrd="5" destOrd="0" parTransId="{DB8E1E11-DBCF-479F-B8C5-E67CBEB6E630}" sibTransId="{6EE9A459-3745-4CB2-9877-60A91BEBC5AE}"/>
    <dgm:cxn modelId="{322F93CF-1E8C-4D09-9D99-2F1BC36636C4}" type="presOf" srcId="{8C6D69E5-98A1-4B68-9CFE-CEE5C1A64015}" destId="{22137FC5-1A28-4568-A20D-291B0B32164F}" srcOrd="0" destOrd="2" presId="urn:diagrams.loki3.com/BracketList"/>
    <dgm:cxn modelId="{E4C740D0-8626-4724-9ECB-98E1C0E6B9F9}" srcId="{677D2038-FD1B-4F11-9735-D11FEE9BBDC8}" destId="{4BB2C544-4B05-45EC-B5F7-D1BF7E56A954}" srcOrd="2" destOrd="0" parTransId="{4D0B4124-ACD8-47E5-985E-07DA02595EB8}" sibTransId="{D05806F0-936E-48E5-8943-F02A9EB64DEC}"/>
    <dgm:cxn modelId="{FFF26CD2-B13D-42A2-9FA9-78697A568D21}" srcId="{65D96F8F-F6F0-4C29-B531-E89F9011877F}" destId="{5E1E945E-AFC1-4C9F-804E-99C09AAA4079}" srcOrd="5" destOrd="0" parTransId="{B83EE984-B3D2-4F99-9230-38A169A4F492}" sibTransId="{11DF1259-264F-40D7-96C0-D580E03202C3}"/>
    <dgm:cxn modelId="{B73D91D3-A128-4D1F-A100-64CE33C70A96}" srcId="{65D96F8F-F6F0-4C29-B531-E89F9011877F}" destId="{DF86701A-8C0E-4E0E-8119-056A2CA89F3B}" srcOrd="1" destOrd="0" parTransId="{998E256F-204C-49A6-A386-10DDC69B6BC4}" sibTransId="{43E2A4D9-2333-4AA0-9282-838DC2DD00A5}"/>
    <dgm:cxn modelId="{5757E0D3-1824-45FE-A5EE-F9B269E619FB}" type="presOf" srcId="{D0818688-49D1-4D47-8BB0-434E9B3EC526}" destId="{FC8A700A-3D44-4FE9-8A7E-FDAF19DA5299}" srcOrd="0" destOrd="4" presId="urn:diagrams.loki3.com/BracketList"/>
    <dgm:cxn modelId="{B740ACDA-A514-4830-B8C3-0C25D2AD8FE5}" srcId="{AB28EE06-46B5-4423-9075-5C2E8911A82F}" destId="{DF9AD2D7-E08A-4771-8576-7AA7D4B0DC89}" srcOrd="1" destOrd="0" parTransId="{741B2CC0-DEA2-4EC2-A935-40108D568266}" sibTransId="{4D42162E-EF15-4E2F-B7D9-915710C3FCCD}"/>
    <dgm:cxn modelId="{792FA4E8-2DA2-45FC-90C4-187E862FA72F}" srcId="{65D96F8F-F6F0-4C29-B531-E89F9011877F}" destId="{D0818688-49D1-4D47-8BB0-434E9B3EC526}" srcOrd="4" destOrd="0" parTransId="{21712814-0569-414E-B0FF-9A14B4435AF1}" sibTransId="{9479BE15-31E8-400F-A0A5-858D2A004CDC}"/>
    <dgm:cxn modelId="{CB973CEA-B47F-4DA2-84B7-DBE7C217836C}" srcId="{4B999121-4D90-488A-B7B2-EE7C8AA36F47}" destId="{65D96F8F-F6F0-4C29-B531-E89F9011877F}" srcOrd="2" destOrd="0" parTransId="{480C6AC5-699C-4D6C-934B-00BB03C98D7A}" sibTransId="{926DDE6A-A98A-45C9-83AC-22B2A9B42AB2}"/>
    <dgm:cxn modelId="{DC843CEC-0D9C-461F-82F0-2931099A3F03}" srcId="{65D96F8F-F6F0-4C29-B531-E89F9011877F}" destId="{52D40565-0A96-4B0B-971D-3EB095C6234A}" srcOrd="3" destOrd="0" parTransId="{CA653D51-2E3F-42C3-9AD7-489BF772D852}" sibTransId="{12E450FE-4718-41CB-9A10-2886A4300475}"/>
    <dgm:cxn modelId="{85CD1489-FE79-4C35-B423-6ED373081F74}" type="presParOf" srcId="{6BF549CB-BBCD-42E4-9296-28E9D0675F85}" destId="{A48A58F5-BC07-4F73-A3B1-93F07DFA57D5}" srcOrd="0" destOrd="0" presId="urn:diagrams.loki3.com/BracketList"/>
    <dgm:cxn modelId="{483E7BE2-D421-4D43-9909-BCB74FC18C14}" type="presParOf" srcId="{A48A58F5-BC07-4F73-A3B1-93F07DFA57D5}" destId="{65CC5B21-8145-4625-9E00-08A46BE44739}" srcOrd="0" destOrd="0" presId="urn:diagrams.loki3.com/BracketList"/>
    <dgm:cxn modelId="{255442C3-F5FE-4F01-B258-D7613E0C7B6A}" type="presParOf" srcId="{A48A58F5-BC07-4F73-A3B1-93F07DFA57D5}" destId="{FCA7280F-326D-42FC-ACED-E91C57266CD4}" srcOrd="1" destOrd="0" presId="urn:diagrams.loki3.com/BracketList"/>
    <dgm:cxn modelId="{D446AEA9-F291-4CC6-8605-220EB2894183}" type="presParOf" srcId="{A48A58F5-BC07-4F73-A3B1-93F07DFA57D5}" destId="{D270DD52-2B35-43D9-9BD8-B401F4975E59}" srcOrd="2" destOrd="0" presId="urn:diagrams.loki3.com/BracketList"/>
    <dgm:cxn modelId="{3DC91DC2-3913-4BB1-A059-8D91CB64D8FD}" type="presParOf" srcId="{A48A58F5-BC07-4F73-A3B1-93F07DFA57D5}" destId="{1A6FF8CF-C2AB-4131-BF47-315D73B7ECDB}" srcOrd="3" destOrd="0" presId="urn:diagrams.loki3.com/BracketList"/>
    <dgm:cxn modelId="{45175978-94AF-4170-9BF9-1AA632AB24BB}" type="presParOf" srcId="{6BF549CB-BBCD-42E4-9296-28E9D0675F85}" destId="{9EAF844B-A03A-439B-8841-861BC2262E64}" srcOrd="1" destOrd="0" presId="urn:diagrams.loki3.com/BracketList"/>
    <dgm:cxn modelId="{B66AE656-BD75-4FFB-9893-6CE71420F084}" type="presParOf" srcId="{6BF549CB-BBCD-42E4-9296-28E9D0675F85}" destId="{773057D4-D0EC-4F26-A2E1-72189C99953E}" srcOrd="2" destOrd="0" presId="urn:diagrams.loki3.com/BracketList"/>
    <dgm:cxn modelId="{1A839980-73DC-4F8B-88AF-E269F483F208}" type="presParOf" srcId="{773057D4-D0EC-4F26-A2E1-72189C99953E}" destId="{09AE660A-536E-4BE5-9428-3BE080E8B1DC}" srcOrd="0" destOrd="0" presId="urn:diagrams.loki3.com/BracketList"/>
    <dgm:cxn modelId="{E13BCA49-C256-4BEF-BE78-1E7B49D3E3B0}" type="presParOf" srcId="{773057D4-D0EC-4F26-A2E1-72189C99953E}" destId="{13BF4D0F-26E1-44C6-9B91-36ECFCBF335B}" srcOrd="1" destOrd="0" presId="urn:diagrams.loki3.com/BracketList"/>
    <dgm:cxn modelId="{FD02EBD4-6D09-4F80-ADF9-B974BE438A6F}" type="presParOf" srcId="{773057D4-D0EC-4F26-A2E1-72189C99953E}" destId="{9B78FEEA-2BF7-4511-AE18-68093144A462}" srcOrd="2" destOrd="0" presId="urn:diagrams.loki3.com/BracketList"/>
    <dgm:cxn modelId="{4CC130CE-B95E-420F-9390-03FB479EC4DE}" type="presParOf" srcId="{773057D4-D0EC-4F26-A2E1-72189C99953E}" destId="{22137FC5-1A28-4568-A20D-291B0B32164F}" srcOrd="3" destOrd="0" presId="urn:diagrams.loki3.com/BracketList"/>
    <dgm:cxn modelId="{A102CDA0-40BA-47F2-B6AD-DCDA6B2AF47B}" type="presParOf" srcId="{6BF549CB-BBCD-42E4-9296-28E9D0675F85}" destId="{4413C333-7419-4936-ACF6-431B3FE68865}" srcOrd="3" destOrd="0" presId="urn:diagrams.loki3.com/BracketList"/>
    <dgm:cxn modelId="{90D0C008-EC96-4358-ADA6-108202597EC1}" type="presParOf" srcId="{6BF549CB-BBCD-42E4-9296-28E9D0675F85}" destId="{1B76335E-0F89-4357-9169-44D079A89DFA}" srcOrd="4" destOrd="0" presId="urn:diagrams.loki3.com/BracketList"/>
    <dgm:cxn modelId="{00321EBA-7E0B-4731-88F6-F9BB43B772EA}" type="presParOf" srcId="{1B76335E-0F89-4357-9169-44D079A89DFA}" destId="{41F8FBDF-5D88-4670-B6AC-CF52CEE3B3A3}" srcOrd="0" destOrd="0" presId="urn:diagrams.loki3.com/BracketList"/>
    <dgm:cxn modelId="{2CE5C1C3-2691-4EFE-AB43-A750B912AFA9}" type="presParOf" srcId="{1B76335E-0F89-4357-9169-44D079A89DFA}" destId="{38B03B31-F666-403E-ACE8-238B5E45BB5D}" srcOrd="1" destOrd="0" presId="urn:diagrams.loki3.com/BracketList"/>
    <dgm:cxn modelId="{8269654D-7215-4754-805B-BF93A75FED8C}" type="presParOf" srcId="{1B76335E-0F89-4357-9169-44D079A89DFA}" destId="{03FFB0EA-C552-4A9F-8338-92CBC0F72829}" srcOrd="2" destOrd="0" presId="urn:diagrams.loki3.com/BracketList"/>
    <dgm:cxn modelId="{E64C697A-AA7B-401F-B6E6-0A36B15169C8}" type="presParOf" srcId="{1B76335E-0F89-4357-9169-44D079A89DFA}" destId="{FC8A700A-3D44-4FE9-8A7E-FDAF19DA529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934643-DB60-43ED-858D-4F6F1E2A2C33}" type="doc">
      <dgm:prSet loTypeId="urn:microsoft.com/office/officeart/2005/8/layout/b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MY"/>
        </a:p>
      </dgm:t>
    </dgm:pt>
    <dgm:pt modelId="{E23206C9-8D98-4855-A1C0-5F19B05A17A4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PKD/ KK/ KKIA/ KD/ K1M </a:t>
          </a:r>
        </a:p>
        <a:p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kenalpasti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anggota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bagi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proses credentialing and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privelaging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MY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D630B0-D5CC-4109-9A9C-D23EB9AE5A7A}" type="parTrans" cxnId="{FD301BF5-86E4-47EC-8A88-863A4FC19F8D}">
      <dgm:prSet/>
      <dgm:spPr/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2B925D-A198-4C98-A4C8-48EB414B39B6}" type="sibTrans" cxnId="{FD301BF5-86E4-47EC-8A88-863A4FC19F8D}">
      <dgm:prSet/>
      <dgm:spPr>
        <a:solidFill>
          <a:srgbClr val="FF0000"/>
        </a:solidFill>
      </dgm:spPr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2835A-1E56-485A-B327-8A96BA8579B1}">
      <dgm:prSet phldrT="[Text]" custT="1"/>
      <dgm:spPr/>
      <dgm:t>
        <a:bodyPr/>
        <a:lstStyle/>
        <a:p>
          <a:r>
            <a:rPr lang="en-US" sz="1600" b="1" dirty="0" err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Anggota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berkenaan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isi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borang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permohonan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Lampiran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C1/PKP 1)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hantar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PKD</a:t>
          </a:r>
          <a:endParaRPr lang="en-MY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0F24CB-F199-4DCA-9520-BB93AAED4F2F}" type="parTrans" cxnId="{224186C2-24D2-4755-8F69-CB5AF5CA30F9}">
      <dgm:prSet/>
      <dgm:spPr/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5A3FF9-9E7A-4CC3-8543-EE7DF12D1C9E}" type="sibTrans" cxnId="{224186C2-24D2-4755-8F69-CB5AF5CA30F9}">
      <dgm:prSet/>
      <dgm:spPr>
        <a:solidFill>
          <a:srgbClr val="FF0000"/>
        </a:solidFill>
      </dgm:spPr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60074F-2242-4671-A08E-A6B52C174921}">
      <dgm:prSet phldrT="[Text]" custT="1"/>
      <dgm:spPr/>
      <dgm:t>
        <a:bodyPr/>
        <a:lstStyle/>
        <a:p>
          <a:r>
            <a:rPr lang="en-US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JK C&amp;P PKD </a:t>
          </a:r>
          <a:r>
            <a:rPr lang="en-US" sz="1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etapkan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Buku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Log,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Kriteria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latihan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Diperlukan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Kenalpasti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Supervisor/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Penilai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MY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F40B5-4564-4359-AC35-3A1DE33984C1}" type="parTrans" cxnId="{53471F78-AF33-4C23-86E8-C97723FFD1E9}">
      <dgm:prSet/>
      <dgm:spPr/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E698C-C954-4DF3-B77A-2370085E7F04}" type="sibTrans" cxnId="{53471F78-AF33-4C23-86E8-C97723FFD1E9}">
      <dgm:prSet/>
      <dgm:spPr>
        <a:solidFill>
          <a:srgbClr val="FF0000"/>
        </a:solidFill>
      </dgm:spPr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C2746-77DA-4622-951F-17C2AE919A87}">
      <dgm:prSet phldrT="[Text]"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Buku Log Akan Diedarkan Kpd Anggota Terbabit</a:t>
          </a:r>
          <a:endParaRPr lang="en-MY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130BE-3573-4F92-B941-BC6AF10AB71E}" type="parTrans" cxnId="{8D826374-8AEF-4318-A0E7-A86E71265884}">
      <dgm:prSet/>
      <dgm:spPr/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EA5409-5231-4E0B-B554-9E8C39CAE1AC}" type="sibTrans" cxnId="{8D826374-8AEF-4318-A0E7-A86E71265884}">
      <dgm:prSet/>
      <dgm:spPr>
        <a:solidFill>
          <a:srgbClr val="FF0000"/>
        </a:solidFill>
      </dgm:spPr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53774E-27A1-4E5C-8666-91AB6AE58EA7}">
      <dgm:prSet phldrT="[Text]" custT="1"/>
      <dgm:spPr/>
      <dgm:t>
        <a:bodyPr/>
        <a:lstStyle/>
        <a:p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Anggota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Memenuhi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Keperluan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Buku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Log/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Latihan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 Dan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Dapatkan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Pengesahan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Ulasan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Penilai</a:t>
          </a:r>
          <a:endParaRPr lang="en-MY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45E17-2C5D-4F6B-BD78-139775D56595}" type="parTrans" cxnId="{7FBBF38F-4044-4F06-9E44-42F781BEE04A}">
      <dgm:prSet/>
      <dgm:spPr/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0E497-9FFC-475D-AF1B-842348EF51C3}" type="sibTrans" cxnId="{7FBBF38F-4044-4F06-9E44-42F781BEE04A}">
      <dgm:prSet/>
      <dgm:spPr>
        <a:solidFill>
          <a:srgbClr val="FF0000"/>
        </a:solidFill>
      </dgm:spPr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9274F-93F5-4BE5-9287-ED62D9592131}">
      <dgm:prSet phldrT="[Text]" custT="1"/>
      <dgm:spPr/>
      <dgm:t>
        <a:bodyPr/>
        <a:lstStyle/>
        <a:p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Kelulusan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JK C&amp;P PKD</a:t>
          </a:r>
          <a:endParaRPr lang="en-MY" sz="1600" b="1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99F48-7211-468E-8DA9-D6471136F3FF}" type="parTrans" cxnId="{DDD2F7DA-769A-450C-B552-06C8FC6F57EE}">
      <dgm:prSet/>
      <dgm:spPr/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15F68B-8F8B-4473-9210-713D3C1F3A62}" type="sibTrans" cxnId="{DDD2F7DA-769A-450C-B552-06C8FC6F57EE}">
      <dgm:prSet/>
      <dgm:spPr>
        <a:solidFill>
          <a:srgbClr val="FF0000"/>
        </a:solidFill>
      </dgm:spPr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AF51EF-708E-49BB-AB92-4DA5589C156F}">
      <dgm:prSet phldrT="[Text]" custT="1"/>
      <dgm:spPr/>
      <dgm:t>
        <a:bodyPr/>
        <a:lstStyle/>
        <a:p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Pengesahan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JK C&amp;P </a:t>
          </a:r>
          <a:r>
            <a:rPr lang="en-US" sz="1600" b="1" dirty="0" err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Negeri</a:t>
          </a:r>
          <a:endParaRPr lang="en-MY" sz="1600" b="1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72484F-537B-4148-8609-0370EC0A5FED}" type="parTrans" cxnId="{DAB58CCE-4F93-4495-8FEA-8A185AF5A4B1}">
      <dgm:prSet/>
      <dgm:spPr/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C52563-E113-4390-A423-4A78550BEA5B}" type="sibTrans" cxnId="{DAB58CCE-4F93-4495-8FEA-8A185AF5A4B1}">
      <dgm:prSet/>
      <dgm:spPr>
        <a:solidFill>
          <a:srgbClr val="FF0000"/>
        </a:solidFill>
      </dgm:spPr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7D0F02-6968-4D43-9D6C-DE54B116086F}">
      <dgm:prSet phldrT="[Text]" custT="1"/>
      <dgm:spPr/>
      <dgm:t>
        <a:bodyPr/>
        <a:lstStyle/>
        <a:p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Pegawai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Diberi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Sijil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Privileging</a:t>
          </a:r>
          <a:endParaRPr lang="en-MY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B7AA1-2F1B-4D68-9837-48E225E2AD89}" type="parTrans" cxnId="{6EAB3190-9502-4EAA-B877-DF2BBF4A4E92}">
      <dgm:prSet/>
      <dgm:spPr/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E6891-5B55-4C53-9363-2ABDB60FC224}" type="sibTrans" cxnId="{6EAB3190-9502-4EAA-B877-DF2BBF4A4E92}">
      <dgm:prSet/>
      <dgm:spPr/>
      <dgm:t>
        <a:bodyPr/>
        <a:lstStyle/>
        <a:p>
          <a:endParaRPr lang="en-MY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6FC566-9205-4A40-AE99-3B771BCD4046}" type="pres">
      <dgm:prSet presAssocID="{77934643-DB60-43ED-858D-4F6F1E2A2C33}" presName="diagram" presStyleCnt="0">
        <dgm:presLayoutVars>
          <dgm:dir/>
          <dgm:resizeHandles/>
        </dgm:presLayoutVars>
      </dgm:prSet>
      <dgm:spPr/>
    </dgm:pt>
    <dgm:pt modelId="{C9C5A44B-6287-4CC9-8B51-0936C07F105B}" type="pres">
      <dgm:prSet presAssocID="{E23206C9-8D98-4855-A1C0-5F19B05A17A4}" presName="firstNode" presStyleLbl="node1" presStyleIdx="0" presStyleCnt="8" custScaleX="105285" custScaleY="105285">
        <dgm:presLayoutVars>
          <dgm:bulletEnabled val="1"/>
        </dgm:presLayoutVars>
      </dgm:prSet>
      <dgm:spPr/>
    </dgm:pt>
    <dgm:pt modelId="{46F4EF98-ACE8-4AE0-84C4-DD537D30182C}" type="pres">
      <dgm:prSet presAssocID="{A12B925D-A198-4C98-A4C8-48EB414B39B6}" presName="sibTrans" presStyleLbl="sibTrans2D1" presStyleIdx="0" presStyleCnt="7"/>
      <dgm:spPr/>
    </dgm:pt>
    <dgm:pt modelId="{77E88670-2327-4954-B4F8-1E552A3A18C5}" type="pres">
      <dgm:prSet presAssocID="{26B2835A-1E56-485A-B327-8A96BA8579B1}" presName="middleNode" presStyleCnt="0"/>
      <dgm:spPr/>
    </dgm:pt>
    <dgm:pt modelId="{284DE77B-E0A9-49A6-9992-90434FD1E2C3}" type="pres">
      <dgm:prSet presAssocID="{26B2835A-1E56-485A-B327-8A96BA8579B1}" presName="padding" presStyleLbl="node1" presStyleIdx="0" presStyleCnt="8"/>
      <dgm:spPr/>
    </dgm:pt>
    <dgm:pt modelId="{FF0114D0-4178-44A1-B970-BA70CE00D6F0}" type="pres">
      <dgm:prSet presAssocID="{26B2835A-1E56-485A-B327-8A96BA8579B1}" presName="shape" presStyleLbl="node1" presStyleIdx="1" presStyleCnt="8" custScaleX="157849" custScaleY="157850">
        <dgm:presLayoutVars>
          <dgm:bulletEnabled val="1"/>
        </dgm:presLayoutVars>
      </dgm:prSet>
      <dgm:spPr/>
    </dgm:pt>
    <dgm:pt modelId="{EAA4FD7E-C414-4C90-920D-9FE4A6DA7B98}" type="pres">
      <dgm:prSet presAssocID="{9F5A3FF9-9E7A-4CC3-8543-EE7DF12D1C9E}" presName="sibTrans" presStyleLbl="sibTrans2D1" presStyleIdx="1" presStyleCnt="7"/>
      <dgm:spPr/>
    </dgm:pt>
    <dgm:pt modelId="{8A4F8BFE-B685-44C3-AB1A-B70CCAD8F0B6}" type="pres">
      <dgm:prSet presAssocID="{BD60074F-2242-4671-A08E-A6B52C174921}" presName="middleNode" presStyleCnt="0"/>
      <dgm:spPr/>
    </dgm:pt>
    <dgm:pt modelId="{2A559E02-D7FF-4497-AA5D-7D1DF8735E61}" type="pres">
      <dgm:prSet presAssocID="{BD60074F-2242-4671-A08E-A6B52C174921}" presName="padding" presStyleLbl="node1" presStyleIdx="1" presStyleCnt="8"/>
      <dgm:spPr/>
    </dgm:pt>
    <dgm:pt modelId="{782643FF-3CB2-41A0-A51B-A46B0B878F48}" type="pres">
      <dgm:prSet presAssocID="{BD60074F-2242-4671-A08E-A6B52C174921}" presName="shape" presStyleLbl="node1" presStyleIdx="2" presStyleCnt="8" custScaleX="157849" custScaleY="157850">
        <dgm:presLayoutVars>
          <dgm:bulletEnabled val="1"/>
        </dgm:presLayoutVars>
      </dgm:prSet>
      <dgm:spPr/>
    </dgm:pt>
    <dgm:pt modelId="{31FFA1D9-DCA2-47C5-AB10-38C803F0CD0F}" type="pres">
      <dgm:prSet presAssocID="{A0BE698C-C954-4DF3-B77A-2370085E7F04}" presName="sibTrans" presStyleLbl="sibTrans2D1" presStyleIdx="2" presStyleCnt="7"/>
      <dgm:spPr/>
    </dgm:pt>
    <dgm:pt modelId="{948A38C1-C550-4DFF-A50B-E5C99E9C9B93}" type="pres">
      <dgm:prSet presAssocID="{624C2746-77DA-4622-951F-17C2AE919A87}" presName="middleNode" presStyleCnt="0"/>
      <dgm:spPr/>
    </dgm:pt>
    <dgm:pt modelId="{02348623-2E7F-485D-9423-0C668E1192D1}" type="pres">
      <dgm:prSet presAssocID="{624C2746-77DA-4622-951F-17C2AE919A87}" presName="padding" presStyleLbl="node1" presStyleIdx="2" presStyleCnt="8"/>
      <dgm:spPr/>
    </dgm:pt>
    <dgm:pt modelId="{1AFF96CD-5411-43EB-B4CA-54B4762F4419}" type="pres">
      <dgm:prSet presAssocID="{624C2746-77DA-4622-951F-17C2AE919A87}" presName="shape" presStyleLbl="node1" presStyleIdx="3" presStyleCnt="8" custScaleX="157849" custScaleY="157850">
        <dgm:presLayoutVars>
          <dgm:bulletEnabled val="1"/>
        </dgm:presLayoutVars>
      </dgm:prSet>
      <dgm:spPr/>
    </dgm:pt>
    <dgm:pt modelId="{099511DB-3789-4AC0-844D-4F2D5A1011AC}" type="pres">
      <dgm:prSet presAssocID="{ECEA5409-5231-4E0B-B554-9E8C39CAE1AC}" presName="sibTrans" presStyleLbl="sibTrans2D1" presStyleIdx="3" presStyleCnt="7"/>
      <dgm:spPr/>
    </dgm:pt>
    <dgm:pt modelId="{2A3D1037-91F0-4173-A636-64B71A2B23CB}" type="pres">
      <dgm:prSet presAssocID="{B253774E-27A1-4E5C-8666-91AB6AE58EA7}" presName="middleNode" presStyleCnt="0"/>
      <dgm:spPr/>
    </dgm:pt>
    <dgm:pt modelId="{76A856AF-F3ED-43AA-A3C1-849321C76442}" type="pres">
      <dgm:prSet presAssocID="{B253774E-27A1-4E5C-8666-91AB6AE58EA7}" presName="padding" presStyleLbl="node1" presStyleIdx="3" presStyleCnt="8"/>
      <dgm:spPr/>
    </dgm:pt>
    <dgm:pt modelId="{433C8D37-A783-44D4-8602-972345F3B15F}" type="pres">
      <dgm:prSet presAssocID="{B253774E-27A1-4E5C-8666-91AB6AE58EA7}" presName="shape" presStyleLbl="node1" presStyleIdx="4" presStyleCnt="8" custScaleX="157849" custScaleY="157850">
        <dgm:presLayoutVars>
          <dgm:bulletEnabled val="1"/>
        </dgm:presLayoutVars>
      </dgm:prSet>
      <dgm:spPr/>
    </dgm:pt>
    <dgm:pt modelId="{71F5FEF2-8424-49F8-B8D3-26C596F7BF59}" type="pres">
      <dgm:prSet presAssocID="{B0F0E497-9FFC-475D-AF1B-842348EF51C3}" presName="sibTrans" presStyleLbl="sibTrans2D1" presStyleIdx="4" presStyleCnt="7"/>
      <dgm:spPr/>
    </dgm:pt>
    <dgm:pt modelId="{A0C64B3B-257B-4361-8AD3-3E53D78AD37F}" type="pres">
      <dgm:prSet presAssocID="{D469274F-93F5-4BE5-9287-ED62D9592131}" presName="middleNode" presStyleCnt="0"/>
      <dgm:spPr/>
    </dgm:pt>
    <dgm:pt modelId="{5D563055-FCB7-44AB-BA57-4B36E89D1644}" type="pres">
      <dgm:prSet presAssocID="{D469274F-93F5-4BE5-9287-ED62D9592131}" presName="padding" presStyleLbl="node1" presStyleIdx="4" presStyleCnt="8"/>
      <dgm:spPr/>
    </dgm:pt>
    <dgm:pt modelId="{DB92D255-5138-4633-9601-02FBE5206A93}" type="pres">
      <dgm:prSet presAssocID="{D469274F-93F5-4BE5-9287-ED62D9592131}" presName="shape" presStyleLbl="node1" presStyleIdx="5" presStyleCnt="8" custScaleX="157849" custScaleY="157850">
        <dgm:presLayoutVars>
          <dgm:bulletEnabled val="1"/>
        </dgm:presLayoutVars>
      </dgm:prSet>
      <dgm:spPr/>
    </dgm:pt>
    <dgm:pt modelId="{76FD5921-6CB6-4ED4-BEEC-831F72AFDC57}" type="pres">
      <dgm:prSet presAssocID="{A615F68B-8F8B-4473-9210-713D3C1F3A62}" presName="sibTrans" presStyleLbl="sibTrans2D1" presStyleIdx="5" presStyleCnt="7"/>
      <dgm:spPr/>
    </dgm:pt>
    <dgm:pt modelId="{24F4E683-A62F-48AA-9316-E090154F1EB6}" type="pres">
      <dgm:prSet presAssocID="{BFAF51EF-708E-49BB-AB92-4DA5589C156F}" presName="middleNode" presStyleCnt="0"/>
      <dgm:spPr/>
    </dgm:pt>
    <dgm:pt modelId="{A87066A1-ACA7-4D4F-9221-25F16B3EE9A9}" type="pres">
      <dgm:prSet presAssocID="{BFAF51EF-708E-49BB-AB92-4DA5589C156F}" presName="padding" presStyleLbl="node1" presStyleIdx="5" presStyleCnt="8"/>
      <dgm:spPr/>
    </dgm:pt>
    <dgm:pt modelId="{2DEA2000-74DB-40F1-B8F4-236331D61892}" type="pres">
      <dgm:prSet presAssocID="{BFAF51EF-708E-49BB-AB92-4DA5589C156F}" presName="shape" presStyleLbl="node1" presStyleIdx="6" presStyleCnt="8" custScaleX="157849" custScaleY="157850">
        <dgm:presLayoutVars>
          <dgm:bulletEnabled val="1"/>
        </dgm:presLayoutVars>
      </dgm:prSet>
      <dgm:spPr/>
    </dgm:pt>
    <dgm:pt modelId="{D56EB609-5346-4718-AAC5-9EF9B89B90D7}" type="pres">
      <dgm:prSet presAssocID="{1DC52563-E113-4390-A423-4A78550BEA5B}" presName="sibTrans" presStyleLbl="sibTrans2D1" presStyleIdx="6" presStyleCnt="7"/>
      <dgm:spPr/>
    </dgm:pt>
    <dgm:pt modelId="{7F897BB3-6239-4E7B-87B5-EFCE5F1B5788}" type="pres">
      <dgm:prSet presAssocID="{657D0F02-6968-4D43-9D6C-DE54B116086F}" presName="lastNode" presStyleLbl="node1" presStyleIdx="7" presStyleCnt="8" custScaleX="105285" custScaleY="105288">
        <dgm:presLayoutVars>
          <dgm:bulletEnabled val="1"/>
        </dgm:presLayoutVars>
      </dgm:prSet>
      <dgm:spPr/>
    </dgm:pt>
  </dgm:ptLst>
  <dgm:cxnLst>
    <dgm:cxn modelId="{4A132703-2D73-4EFA-936A-C26EC193B856}" type="presOf" srcId="{624C2746-77DA-4622-951F-17C2AE919A87}" destId="{1AFF96CD-5411-43EB-B4CA-54B4762F4419}" srcOrd="0" destOrd="0" presId="urn:microsoft.com/office/officeart/2005/8/layout/bProcess2"/>
    <dgm:cxn modelId="{B9C08A08-795D-4928-BAAF-E827C307F2C4}" type="presOf" srcId="{A615F68B-8F8B-4473-9210-713D3C1F3A62}" destId="{76FD5921-6CB6-4ED4-BEEC-831F72AFDC57}" srcOrd="0" destOrd="0" presId="urn:microsoft.com/office/officeart/2005/8/layout/bProcess2"/>
    <dgm:cxn modelId="{D5050D0B-A282-40C0-ABBE-A0CB43E408A0}" type="presOf" srcId="{1DC52563-E113-4390-A423-4A78550BEA5B}" destId="{D56EB609-5346-4718-AAC5-9EF9B89B90D7}" srcOrd="0" destOrd="0" presId="urn:microsoft.com/office/officeart/2005/8/layout/bProcess2"/>
    <dgm:cxn modelId="{F898EE1C-8C60-4586-82CB-54DAFF13B1AF}" type="presOf" srcId="{D469274F-93F5-4BE5-9287-ED62D9592131}" destId="{DB92D255-5138-4633-9601-02FBE5206A93}" srcOrd="0" destOrd="0" presId="urn:microsoft.com/office/officeart/2005/8/layout/bProcess2"/>
    <dgm:cxn modelId="{AA525026-54A3-4BEF-827D-F337DE9D255C}" type="presOf" srcId="{77934643-DB60-43ED-858D-4F6F1E2A2C33}" destId="{236FC566-9205-4A40-AE99-3B771BCD4046}" srcOrd="0" destOrd="0" presId="urn:microsoft.com/office/officeart/2005/8/layout/bProcess2"/>
    <dgm:cxn modelId="{82766C29-08AD-4C73-A9FD-9991949AD3F5}" type="presOf" srcId="{ECEA5409-5231-4E0B-B554-9E8C39CAE1AC}" destId="{099511DB-3789-4AC0-844D-4F2D5A1011AC}" srcOrd="0" destOrd="0" presId="urn:microsoft.com/office/officeart/2005/8/layout/bProcess2"/>
    <dgm:cxn modelId="{16B4F22E-9043-41FD-A8D8-24BF84A35908}" type="presOf" srcId="{9F5A3FF9-9E7A-4CC3-8543-EE7DF12D1C9E}" destId="{EAA4FD7E-C414-4C90-920D-9FE4A6DA7B98}" srcOrd="0" destOrd="0" presId="urn:microsoft.com/office/officeart/2005/8/layout/bProcess2"/>
    <dgm:cxn modelId="{8D826374-8AEF-4318-A0E7-A86E71265884}" srcId="{77934643-DB60-43ED-858D-4F6F1E2A2C33}" destId="{624C2746-77DA-4622-951F-17C2AE919A87}" srcOrd="3" destOrd="0" parTransId="{C48130BE-3573-4F92-B941-BC6AF10AB71E}" sibTransId="{ECEA5409-5231-4E0B-B554-9E8C39CAE1AC}"/>
    <dgm:cxn modelId="{53471F78-AF33-4C23-86E8-C97723FFD1E9}" srcId="{77934643-DB60-43ED-858D-4F6F1E2A2C33}" destId="{BD60074F-2242-4671-A08E-A6B52C174921}" srcOrd="2" destOrd="0" parTransId="{4E8F40B5-4564-4359-AC35-3A1DE33984C1}" sibTransId="{A0BE698C-C954-4DF3-B77A-2370085E7F04}"/>
    <dgm:cxn modelId="{0FBCCE89-C983-4CEC-8186-89694A04D08A}" type="presOf" srcId="{B0F0E497-9FFC-475D-AF1B-842348EF51C3}" destId="{71F5FEF2-8424-49F8-B8D3-26C596F7BF59}" srcOrd="0" destOrd="0" presId="urn:microsoft.com/office/officeart/2005/8/layout/bProcess2"/>
    <dgm:cxn modelId="{7FBBF38F-4044-4F06-9E44-42F781BEE04A}" srcId="{77934643-DB60-43ED-858D-4F6F1E2A2C33}" destId="{B253774E-27A1-4E5C-8666-91AB6AE58EA7}" srcOrd="4" destOrd="0" parTransId="{09645E17-2C5D-4F6B-BD78-139775D56595}" sibTransId="{B0F0E497-9FFC-475D-AF1B-842348EF51C3}"/>
    <dgm:cxn modelId="{6EAB3190-9502-4EAA-B877-DF2BBF4A4E92}" srcId="{77934643-DB60-43ED-858D-4F6F1E2A2C33}" destId="{657D0F02-6968-4D43-9D6C-DE54B116086F}" srcOrd="7" destOrd="0" parTransId="{0CDB7AA1-2F1B-4D68-9837-48E225E2AD89}" sibTransId="{07EE6891-5B55-4C53-9363-2ABDB60FC224}"/>
    <dgm:cxn modelId="{BEB11994-BB90-40B1-AA96-38063710EAB4}" type="presOf" srcId="{657D0F02-6968-4D43-9D6C-DE54B116086F}" destId="{7F897BB3-6239-4E7B-87B5-EFCE5F1B5788}" srcOrd="0" destOrd="0" presId="urn:microsoft.com/office/officeart/2005/8/layout/bProcess2"/>
    <dgm:cxn modelId="{2E81549B-3E84-46D4-8E0C-F6E6C0D65E53}" type="presOf" srcId="{BFAF51EF-708E-49BB-AB92-4DA5589C156F}" destId="{2DEA2000-74DB-40F1-B8F4-236331D61892}" srcOrd="0" destOrd="0" presId="urn:microsoft.com/office/officeart/2005/8/layout/bProcess2"/>
    <dgm:cxn modelId="{AAE0EC9D-E510-42F8-B1D1-6850E6611BDA}" type="presOf" srcId="{26B2835A-1E56-485A-B327-8A96BA8579B1}" destId="{FF0114D0-4178-44A1-B970-BA70CE00D6F0}" srcOrd="0" destOrd="0" presId="urn:microsoft.com/office/officeart/2005/8/layout/bProcess2"/>
    <dgm:cxn modelId="{89B5A6AE-B43D-47FA-A6F2-CF71A5465C8A}" type="presOf" srcId="{A0BE698C-C954-4DF3-B77A-2370085E7F04}" destId="{31FFA1D9-DCA2-47C5-AB10-38C803F0CD0F}" srcOrd="0" destOrd="0" presId="urn:microsoft.com/office/officeart/2005/8/layout/bProcess2"/>
    <dgm:cxn modelId="{AED77ABD-E688-42B9-AC62-E84D403C4ADE}" type="presOf" srcId="{E23206C9-8D98-4855-A1C0-5F19B05A17A4}" destId="{C9C5A44B-6287-4CC9-8B51-0936C07F105B}" srcOrd="0" destOrd="0" presId="urn:microsoft.com/office/officeart/2005/8/layout/bProcess2"/>
    <dgm:cxn modelId="{224186C2-24D2-4755-8F69-CB5AF5CA30F9}" srcId="{77934643-DB60-43ED-858D-4F6F1E2A2C33}" destId="{26B2835A-1E56-485A-B327-8A96BA8579B1}" srcOrd="1" destOrd="0" parTransId="{B00F24CB-F199-4DCA-9520-BB93AAED4F2F}" sibTransId="{9F5A3FF9-9E7A-4CC3-8543-EE7DF12D1C9E}"/>
    <dgm:cxn modelId="{DAB58CCE-4F93-4495-8FEA-8A185AF5A4B1}" srcId="{77934643-DB60-43ED-858D-4F6F1E2A2C33}" destId="{BFAF51EF-708E-49BB-AB92-4DA5589C156F}" srcOrd="6" destOrd="0" parTransId="{5472484F-537B-4148-8609-0370EC0A5FED}" sibTransId="{1DC52563-E113-4390-A423-4A78550BEA5B}"/>
    <dgm:cxn modelId="{CA30BCD2-E9B6-4C34-99D5-57B8BCC5EA30}" type="presOf" srcId="{B253774E-27A1-4E5C-8666-91AB6AE58EA7}" destId="{433C8D37-A783-44D4-8602-972345F3B15F}" srcOrd="0" destOrd="0" presId="urn:microsoft.com/office/officeart/2005/8/layout/bProcess2"/>
    <dgm:cxn modelId="{C81C1DD4-4069-44B5-B44B-2C97A7124757}" type="presOf" srcId="{A12B925D-A198-4C98-A4C8-48EB414B39B6}" destId="{46F4EF98-ACE8-4AE0-84C4-DD537D30182C}" srcOrd="0" destOrd="0" presId="urn:microsoft.com/office/officeart/2005/8/layout/bProcess2"/>
    <dgm:cxn modelId="{DDD2F7DA-769A-450C-B552-06C8FC6F57EE}" srcId="{77934643-DB60-43ED-858D-4F6F1E2A2C33}" destId="{D469274F-93F5-4BE5-9287-ED62D9592131}" srcOrd="5" destOrd="0" parTransId="{8CF99F48-7211-468E-8DA9-D6471136F3FF}" sibTransId="{A615F68B-8F8B-4473-9210-713D3C1F3A62}"/>
    <dgm:cxn modelId="{E77640DE-F6B7-4FED-A855-939790FFADE7}" type="presOf" srcId="{BD60074F-2242-4671-A08E-A6B52C174921}" destId="{782643FF-3CB2-41A0-A51B-A46B0B878F48}" srcOrd="0" destOrd="0" presId="urn:microsoft.com/office/officeart/2005/8/layout/bProcess2"/>
    <dgm:cxn modelId="{FD301BF5-86E4-47EC-8A88-863A4FC19F8D}" srcId="{77934643-DB60-43ED-858D-4F6F1E2A2C33}" destId="{E23206C9-8D98-4855-A1C0-5F19B05A17A4}" srcOrd="0" destOrd="0" parTransId="{7BD630B0-D5CC-4109-9A9C-D23EB9AE5A7A}" sibTransId="{A12B925D-A198-4C98-A4C8-48EB414B39B6}"/>
    <dgm:cxn modelId="{68A91120-05CD-4316-8BB4-480AD02607B8}" type="presParOf" srcId="{236FC566-9205-4A40-AE99-3B771BCD4046}" destId="{C9C5A44B-6287-4CC9-8B51-0936C07F105B}" srcOrd="0" destOrd="0" presId="urn:microsoft.com/office/officeart/2005/8/layout/bProcess2"/>
    <dgm:cxn modelId="{C4DECCBF-D63D-4B17-A5F9-968D58F5A599}" type="presParOf" srcId="{236FC566-9205-4A40-AE99-3B771BCD4046}" destId="{46F4EF98-ACE8-4AE0-84C4-DD537D30182C}" srcOrd="1" destOrd="0" presId="urn:microsoft.com/office/officeart/2005/8/layout/bProcess2"/>
    <dgm:cxn modelId="{9C323C60-B0AB-45B5-AA67-63D828EC8890}" type="presParOf" srcId="{236FC566-9205-4A40-AE99-3B771BCD4046}" destId="{77E88670-2327-4954-B4F8-1E552A3A18C5}" srcOrd="2" destOrd="0" presId="urn:microsoft.com/office/officeart/2005/8/layout/bProcess2"/>
    <dgm:cxn modelId="{88C52D8A-3ABA-4D67-AE26-35CD0147D2CC}" type="presParOf" srcId="{77E88670-2327-4954-B4F8-1E552A3A18C5}" destId="{284DE77B-E0A9-49A6-9992-90434FD1E2C3}" srcOrd="0" destOrd="0" presId="urn:microsoft.com/office/officeart/2005/8/layout/bProcess2"/>
    <dgm:cxn modelId="{F11593A6-B6BA-4CCC-899A-48E04C9EB054}" type="presParOf" srcId="{77E88670-2327-4954-B4F8-1E552A3A18C5}" destId="{FF0114D0-4178-44A1-B970-BA70CE00D6F0}" srcOrd="1" destOrd="0" presId="urn:microsoft.com/office/officeart/2005/8/layout/bProcess2"/>
    <dgm:cxn modelId="{B6D0FEF4-3E03-4543-B99F-4296EE8C6B9B}" type="presParOf" srcId="{236FC566-9205-4A40-AE99-3B771BCD4046}" destId="{EAA4FD7E-C414-4C90-920D-9FE4A6DA7B98}" srcOrd="3" destOrd="0" presId="urn:microsoft.com/office/officeart/2005/8/layout/bProcess2"/>
    <dgm:cxn modelId="{4A01931F-C7F0-47C3-A445-09B382CB9183}" type="presParOf" srcId="{236FC566-9205-4A40-AE99-3B771BCD4046}" destId="{8A4F8BFE-B685-44C3-AB1A-B70CCAD8F0B6}" srcOrd="4" destOrd="0" presId="urn:microsoft.com/office/officeart/2005/8/layout/bProcess2"/>
    <dgm:cxn modelId="{DD566A52-0CDD-41EF-B935-7C911A8322D4}" type="presParOf" srcId="{8A4F8BFE-B685-44C3-AB1A-B70CCAD8F0B6}" destId="{2A559E02-D7FF-4497-AA5D-7D1DF8735E61}" srcOrd="0" destOrd="0" presId="urn:microsoft.com/office/officeart/2005/8/layout/bProcess2"/>
    <dgm:cxn modelId="{D5CD5987-8026-4618-8BED-E49903BE342D}" type="presParOf" srcId="{8A4F8BFE-B685-44C3-AB1A-B70CCAD8F0B6}" destId="{782643FF-3CB2-41A0-A51B-A46B0B878F48}" srcOrd="1" destOrd="0" presId="urn:microsoft.com/office/officeart/2005/8/layout/bProcess2"/>
    <dgm:cxn modelId="{0B41FB78-70BE-4D2A-84BD-0BE9D9B75666}" type="presParOf" srcId="{236FC566-9205-4A40-AE99-3B771BCD4046}" destId="{31FFA1D9-DCA2-47C5-AB10-38C803F0CD0F}" srcOrd="5" destOrd="0" presId="urn:microsoft.com/office/officeart/2005/8/layout/bProcess2"/>
    <dgm:cxn modelId="{CAB21CA2-2BBF-4804-B8CA-C1261A877089}" type="presParOf" srcId="{236FC566-9205-4A40-AE99-3B771BCD4046}" destId="{948A38C1-C550-4DFF-A50B-E5C99E9C9B93}" srcOrd="6" destOrd="0" presId="urn:microsoft.com/office/officeart/2005/8/layout/bProcess2"/>
    <dgm:cxn modelId="{A35E35F6-B1E1-4FB7-B1ED-FB89A1E45895}" type="presParOf" srcId="{948A38C1-C550-4DFF-A50B-E5C99E9C9B93}" destId="{02348623-2E7F-485D-9423-0C668E1192D1}" srcOrd="0" destOrd="0" presId="urn:microsoft.com/office/officeart/2005/8/layout/bProcess2"/>
    <dgm:cxn modelId="{2A9CC909-F777-497D-AA91-E892BA44048A}" type="presParOf" srcId="{948A38C1-C550-4DFF-A50B-E5C99E9C9B93}" destId="{1AFF96CD-5411-43EB-B4CA-54B4762F4419}" srcOrd="1" destOrd="0" presId="urn:microsoft.com/office/officeart/2005/8/layout/bProcess2"/>
    <dgm:cxn modelId="{C08D0C47-C532-49AE-96CE-04EC6B547C0A}" type="presParOf" srcId="{236FC566-9205-4A40-AE99-3B771BCD4046}" destId="{099511DB-3789-4AC0-844D-4F2D5A1011AC}" srcOrd="7" destOrd="0" presId="urn:microsoft.com/office/officeart/2005/8/layout/bProcess2"/>
    <dgm:cxn modelId="{ED0530A7-EC67-45D7-8D6C-9D0690A80DC9}" type="presParOf" srcId="{236FC566-9205-4A40-AE99-3B771BCD4046}" destId="{2A3D1037-91F0-4173-A636-64B71A2B23CB}" srcOrd="8" destOrd="0" presId="urn:microsoft.com/office/officeart/2005/8/layout/bProcess2"/>
    <dgm:cxn modelId="{455C47E2-4344-441B-B070-5834304B42D9}" type="presParOf" srcId="{2A3D1037-91F0-4173-A636-64B71A2B23CB}" destId="{76A856AF-F3ED-43AA-A3C1-849321C76442}" srcOrd="0" destOrd="0" presId="urn:microsoft.com/office/officeart/2005/8/layout/bProcess2"/>
    <dgm:cxn modelId="{1F84A338-7967-43A1-88B4-F2BEF0E21165}" type="presParOf" srcId="{2A3D1037-91F0-4173-A636-64B71A2B23CB}" destId="{433C8D37-A783-44D4-8602-972345F3B15F}" srcOrd="1" destOrd="0" presId="urn:microsoft.com/office/officeart/2005/8/layout/bProcess2"/>
    <dgm:cxn modelId="{2932E260-048E-4E6E-A173-87741FE57125}" type="presParOf" srcId="{236FC566-9205-4A40-AE99-3B771BCD4046}" destId="{71F5FEF2-8424-49F8-B8D3-26C596F7BF59}" srcOrd="9" destOrd="0" presId="urn:microsoft.com/office/officeart/2005/8/layout/bProcess2"/>
    <dgm:cxn modelId="{415E39BF-E856-4D3E-9C21-F5C971E86262}" type="presParOf" srcId="{236FC566-9205-4A40-AE99-3B771BCD4046}" destId="{A0C64B3B-257B-4361-8AD3-3E53D78AD37F}" srcOrd="10" destOrd="0" presId="urn:microsoft.com/office/officeart/2005/8/layout/bProcess2"/>
    <dgm:cxn modelId="{11D0E640-8DBF-4BB7-AB01-BFDF084E391A}" type="presParOf" srcId="{A0C64B3B-257B-4361-8AD3-3E53D78AD37F}" destId="{5D563055-FCB7-44AB-BA57-4B36E89D1644}" srcOrd="0" destOrd="0" presId="urn:microsoft.com/office/officeart/2005/8/layout/bProcess2"/>
    <dgm:cxn modelId="{1999A172-1E8C-4EE6-8C33-58FE57FEA441}" type="presParOf" srcId="{A0C64B3B-257B-4361-8AD3-3E53D78AD37F}" destId="{DB92D255-5138-4633-9601-02FBE5206A93}" srcOrd="1" destOrd="0" presId="urn:microsoft.com/office/officeart/2005/8/layout/bProcess2"/>
    <dgm:cxn modelId="{AA5DB362-A410-4E08-B902-4815C801A8A2}" type="presParOf" srcId="{236FC566-9205-4A40-AE99-3B771BCD4046}" destId="{76FD5921-6CB6-4ED4-BEEC-831F72AFDC57}" srcOrd="11" destOrd="0" presId="urn:microsoft.com/office/officeart/2005/8/layout/bProcess2"/>
    <dgm:cxn modelId="{42C519E5-0347-4ED4-B4D6-A4DE695C961C}" type="presParOf" srcId="{236FC566-9205-4A40-AE99-3B771BCD4046}" destId="{24F4E683-A62F-48AA-9316-E090154F1EB6}" srcOrd="12" destOrd="0" presId="urn:microsoft.com/office/officeart/2005/8/layout/bProcess2"/>
    <dgm:cxn modelId="{AA6138CE-FD08-491D-A5F9-4459C744D9E4}" type="presParOf" srcId="{24F4E683-A62F-48AA-9316-E090154F1EB6}" destId="{A87066A1-ACA7-4D4F-9221-25F16B3EE9A9}" srcOrd="0" destOrd="0" presId="urn:microsoft.com/office/officeart/2005/8/layout/bProcess2"/>
    <dgm:cxn modelId="{19B06577-A7FA-4FDD-8B05-B5AE5F27157C}" type="presParOf" srcId="{24F4E683-A62F-48AA-9316-E090154F1EB6}" destId="{2DEA2000-74DB-40F1-B8F4-236331D61892}" srcOrd="1" destOrd="0" presId="urn:microsoft.com/office/officeart/2005/8/layout/bProcess2"/>
    <dgm:cxn modelId="{A0BE9491-92D1-45B6-B034-AFFC3A352712}" type="presParOf" srcId="{236FC566-9205-4A40-AE99-3B771BCD4046}" destId="{D56EB609-5346-4718-AAC5-9EF9B89B90D7}" srcOrd="13" destOrd="0" presId="urn:microsoft.com/office/officeart/2005/8/layout/bProcess2"/>
    <dgm:cxn modelId="{28627E31-FECC-4FDF-94B0-5E8878964D75}" type="presParOf" srcId="{236FC566-9205-4A40-AE99-3B771BCD4046}" destId="{7F897BB3-6239-4E7B-87B5-EFCE5F1B5788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C5B21-8145-4625-9E00-08A46BE44739}">
      <dsp:nvSpPr>
        <dsp:cNvPr id="0" name=""/>
        <dsp:cNvSpPr/>
      </dsp:nvSpPr>
      <dsp:spPr>
        <a:xfrm>
          <a:off x="0" y="1041976"/>
          <a:ext cx="2914525" cy="96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b="1" kern="1200">
              <a:latin typeface="+mj-lt"/>
            </a:rPr>
            <a:t>JAWATANKUASA C&amp;P DAERAH</a:t>
          </a:r>
        </a:p>
      </dsp:txBody>
      <dsp:txXfrm>
        <a:off x="0" y="1041976"/>
        <a:ext cx="2914525" cy="968962"/>
      </dsp:txXfrm>
    </dsp:sp>
    <dsp:sp modelId="{FCA7280F-326D-42FC-ACED-E91C57266CD4}">
      <dsp:nvSpPr>
        <dsp:cNvPr id="0" name=""/>
        <dsp:cNvSpPr/>
      </dsp:nvSpPr>
      <dsp:spPr>
        <a:xfrm>
          <a:off x="2914525" y="678615"/>
          <a:ext cx="582905" cy="169568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FF8CF-C2AB-4131-BF47-315D73B7ECDB}">
      <dsp:nvSpPr>
        <dsp:cNvPr id="0" name=""/>
        <dsp:cNvSpPr/>
      </dsp:nvSpPr>
      <dsp:spPr>
        <a:xfrm>
          <a:off x="3730592" y="678615"/>
          <a:ext cx="7927508" cy="169568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Selaras proses credentialing diperingkat Daerah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Kenalpasti anggota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Memberi kelulusan credentialing bagi prosedur yang telah disahkan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Memantau prestasi anggota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Mengemaskini Pengkalan data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 dirty="0" err="1"/>
            <a:t>Menghantar</a:t>
          </a:r>
          <a:r>
            <a:rPr lang="en-MY" sz="1400" kern="1200" dirty="0"/>
            <a:t> </a:t>
          </a:r>
          <a:r>
            <a:rPr lang="en-MY" sz="1400" kern="1200" dirty="0" err="1"/>
            <a:t>Laporan</a:t>
          </a:r>
          <a:r>
            <a:rPr lang="en-MY" sz="1400" kern="1200" dirty="0"/>
            <a:t> </a:t>
          </a:r>
          <a:r>
            <a:rPr lang="en-MY" sz="1400" kern="1200" dirty="0" err="1"/>
            <a:t>setiap</a:t>
          </a:r>
          <a:r>
            <a:rPr lang="en-MY" sz="1400" kern="1200" dirty="0"/>
            <a:t> 6 </a:t>
          </a:r>
          <a:r>
            <a:rPr lang="en-MY" sz="1400" kern="1200" dirty="0" err="1"/>
            <a:t>bulan</a:t>
          </a:r>
          <a:r>
            <a:rPr lang="en-MY" sz="1400" kern="1200" dirty="0"/>
            <a:t> </a:t>
          </a:r>
          <a:r>
            <a:rPr lang="en-MY" sz="1400" kern="1200" dirty="0" err="1"/>
            <a:t>ke</a:t>
          </a:r>
          <a:r>
            <a:rPr lang="en-MY" sz="1400" kern="1200" dirty="0"/>
            <a:t> </a:t>
          </a:r>
          <a:r>
            <a:rPr lang="en-MY" sz="1400" kern="1200" dirty="0" err="1"/>
            <a:t>negeri</a:t>
          </a:r>
          <a:endParaRPr lang="en-MY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Keluarkan Sijil Privileging anggota setelah mendapat pengesahan JK Negeri</a:t>
          </a:r>
        </a:p>
      </dsp:txBody>
      <dsp:txXfrm>
        <a:off x="3730592" y="678615"/>
        <a:ext cx="7927508" cy="1695684"/>
      </dsp:txXfrm>
    </dsp:sp>
    <dsp:sp modelId="{09AE660A-536E-4BE5-9428-3BE080E8B1DC}">
      <dsp:nvSpPr>
        <dsp:cNvPr id="0" name=""/>
        <dsp:cNvSpPr/>
      </dsp:nvSpPr>
      <dsp:spPr>
        <a:xfrm>
          <a:off x="0" y="2842061"/>
          <a:ext cx="2914525" cy="96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b="1" kern="1200"/>
            <a:t>JAWATANKUASA C&amp;P NEGERI</a:t>
          </a:r>
        </a:p>
      </dsp:txBody>
      <dsp:txXfrm>
        <a:off x="0" y="2842061"/>
        <a:ext cx="2914525" cy="968962"/>
      </dsp:txXfrm>
    </dsp:sp>
    <dsp:sp modelId="{13BF4D0F-26E1-44C6-9B91-36ECFCBF335B}">
      <dsp:nvSpPr>
        <dsp:cNvPr id="0" name=""/>
        <dsp:cNvSpPr/>
      </dsp:nvSpPr>
      <dsp:spPr>
        <a:xfrm>
          <a:off x="2914525" y="2478700"/>
          <a:ext cx="582905" cy="169568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37FC5-1A28-4568-A20D-291B0B32164F}">
      <dsp:nvSpPr>
        <dsp:cNvPr id="0" name=""/>
        <dsp:cNvSpPr/>
      </dsp:nvSpPr>
      <dsp:spPr>
        <a:xfrm>
          <a:off x="3730592" y="2478700"/>
          <a:ext cx="7927508" cy="169568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 dirty="0" err="1"/>
            <a:t>Menyelaras</a:t>
          </a:r>
          <a:r>
            <a:rPr lang="en-MY" sz="1400" kern="1200" dirty="0"/>
            <a:t> </a:t>
          </a:r>
          <a:r>
            <a:rPr lang="en-MY" sz="1400" kern="1200" dirty="0" err="1"/>
            <a:t>aktiviti</a:t>
          </a:r>
          <a:r>
            <a:rPr lang="en-MY" sz="1400" kern="1200" dirty="0"/>
            <a:t> C&amp;P </a:t>
          </a:r>
          <a:r>
            <a:rPr lang="en-MY" sz="1400" kern="1200" dirty="0" err="1"/>
            <a:t>bagi</a:t>
          </a:r>
          <a:r>
            <a:rPr lang="en-MY" sz="1400" kern="1200" dirty="0"/>
            <a:t> </a:t>
          </a:r>
          <a:r>
            <a:rPr lang="en-MY" sz="1400" kern="1200" dirty="0" err="1"/>
            <a:t>prosedur</a:t>
          </a:r>
          <a:r>
            <a:rPr lang="en-MY" sz="1400" kern="1200" dirty="0"/>
            <a:t> yang </a:t>
          </a:r>
          <a:r>
            <a:rPr lang="en-MY" sz="1400" kern="1200" dirty="0" err="1"/>
            <a:t>dilaksanakan</a:t>
          </a:r>
          <a:r>
            <a:rPr lang="en-MY" sz="1400" kern="1200" dirty="0"/>
            <a:t> </a:t>
          </a:r>
          <a:r>
            <a:rPr lang="en-MY" sz="1400" kern="1200" dirty="0" err="1"/>
            <a:t>diperingkat</a:t>
          </a:r>
          <a:r>
            <a:rPr lang="en-MY" sz="1400" kern="1200" dirty="0"/>
            <a:t> </a:t>
          </a:r>
          <a:r>
            <a:rPr lang="en-MY" sz="1400" kern="1200" dirty="0" err="1"/>
            <a:t>negeri</a:t>
          </a:r>
          <a:r>
            <a:rPr lang="en-MY" sz="1400" kern="1200" dirty="0"/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Mengenalpasti prosedur-prosedur yang perlukan C&amp;P diperingkat negeri/daerah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Memberi pengesahan kelulusan C&amp;P yang dikemuka PKD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Menyelaras modul-modul prosedur C&amp;P yang dilaksana diperingkat negeri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Memantau Pengkalan data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Membuat pemantauan pelaksanaan C&amp;P di daerah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Menghantar Laporan setiap 6 bulan ke BPKK</a:t>
          </a:r>
        </a:p>
      </dsp:txBody>
      <dsp:txXfrm>
        <a:off x="3730592" y="2478700"/>
        <a:ext cx="7927508" cy="1695684"/>
      </dsp:txXfrm>
    </dsp:sp>
    <dsp:sp modelId="{41F8FBDF-5D88-4670-B6AC-CF52CEE3B3A3}">
      <dsp:nvSpPr>
        <dsp:cNvPr id="0" name=""/>
        <dsp:cNvSpPr/>
      </dsp:nvSpPr>
      <dsp:spPr>
        <a:xfrm>
          <a:off x="0" y="4449250"/>
          <a:ext cx="2911679" cy="136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b="1" kern="1200" dirty="0"/>
            <a:t>JAWATANKUASA C&amp;P KESIHATAN PRIMER, KKM</a:t>
          </a:r>
        </a:p>
      </dsp:txBody>
      <dsp:txXfrm>
        <a:off x="0" y="4449250"/>
        <a:ext cx="2911679" cy="1363725"/>
      </dsp:txXfrm>
    </dsp:sp>
    <dsp:sp modelId="{38B03B31-F666-403E-ACE8-238B5E45BB5D}">
      <dsp:nvSpPr>
        <dsp:cNvPr id="0" name=""/>
        <dsp:cNvSpPr/>
      </dsp:nvSpPr>
      <dsp:spPr>
        <a:xfrm>
          <a:off x="2911679" y="4278784"/>
          <a:ext cx="582335" cy="17046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A700A-3D44-4FE9-8A7E-FDAF19DA5299}">
      <dsp:nvSpPr>
        <dsp:cNvPr id="0" name=""/>
        <dsp:cNvSpPr/>
      </dsp:nvSpPr>
      <dsp:spPr>
        <a:xfrm>
          <a:off x="3726949" y="4278784"/>
          <a:ext cx="7919766" cy="170465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Menyelaras aktiviti C&amp;P diperingkat Penjagaan Kesihatan Primer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Mengenalpasti prosedur &amp; Bidang untuk C&amp;P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Meluluskan/ Menggugur prosedur yang perlu di C&amp;P mengikut keperluan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Memantau Pelaksanaan C&amp;P diperingkat Negeri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Mengeluar &amp; mengemaskini garispanduan C&amp;P diperingkat Penjagaan Kesihatan Primer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Mengekalkan Pengkalan Data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/>
            <a:t>Memberi laporan pelaksanaan C&amp;P kepada JK kebangsaan (Sekira diperlukan)</a:t>
          </a:r>
        </a:p>
      </dsp:txBody>
      <dsp:txXfrm>
        <a:off x="3726949" y="4278784"/>
        <a:ext cx="7919766" cy="1704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5A44B-6287-4CC9-8B51-0936C07F105B}">
      <dsp:nvSpPr>
        <dsp:cNvPr id="0" name=""/>
        <dsp:cNvSpPr/>
      </dsp:nvSpPr>
      <dsp:spPr>
        <a:xfrm>
          <a:off x="1173" y="462912"/>
          <a:ext cx="1926264" cy="1926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PKD/ KK/ KKIA/ KD/ K1M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kenalpasti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anggota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bagi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proses credentialing and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privelaging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MY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268" y="745007"/>
        <a:ext cx="1362074" cy="1362074"/>
      </dsp:txXfrm>
    </dsp:sp>
    <dsp:sp modelId="{46F4EF98-ACE8-4AE0-84C4-DD537D30182C}">
      <dsp:nvSpPr>
        <dsp:cNvPr id="0" name=""/>
        <dsp:cNvSpPr/>
      </dsp:nvSpPr>
      <dsp:spPr>
        <a:xfrm rot="10800000">
          <a:off x="644131" y="2549264"/>
          <a:ext cx="640350" cy="339385"/>
        </a:xfrm>
        <a:prstGeom prst="triangl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114D0-4178-44A1-B970-BA70CE00D6F0}">
      <dsp:nvSpPr>
        <dsp:cNvPr id="0" name=""/>
        <dsp:cNvSpPr/>
      </dsp:nvSpPr>
      <dsp:spPr>
        <a:xfrm>
          <a:off x="1171" y="3029527"/>
          <a:ext cx="1926269" cy="1926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Anggota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berkenaan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isi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borang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permohonan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Lampiran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C1/PKP 1)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hantar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PKD</a:t>
          </a:r>
          <a:endParaRPr lang="en-MY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267" y="3311624"/>
        <a:ext cx="1362077" cy="1362087"/>
      </dsp:txXfrm>
    </dsp:sp>
    <dsp:sp modelId="{EAA4FD7E-C414-4C90-920D-9FE4A6DA7B98}">
      <dsp:nvSpPr>
        <dsp:cNvPr id="0" name=""/>
        <dsp:cNvSpPr/>
      </dsp:nvSpPr>
      <dsp:spPr>
        <a:xfrm rot="5400000">
          <a:off x="2074263" y="3822975"/>
          <a:ext cx="640350" cy="339385"/>
        </a:xfrm>
        <a:prstGeom prst="triangl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643FF-3CB2-41A0-A51B-A46B0B878F48}">
      <dsp:nvSpPr>
        <dsp:cNvPr id="0" name=""/>
        <dsp:cNvSpPr/>
      </dsp:nvSpPr>
      <dsp:spPr>
        <a:xfrm>
          <a:off x="2842226" y="3029527"/>
          <a:ext cx="1926269" cy="1926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JK C&amp;P PKD </a:t>
          </a:r>
          <a:r>
            <a:rPr lang="en-US" sz="1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etapkan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Buku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Log,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Kriteria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latihan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Diperlukan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Kenalpasti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Supervisor/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Penilai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MY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4322" y="3311624"/>
        <a:ext cx="1362077" cy="1362087"/>
      </dsp:txXfrm>
    </dsp:sp>
    <dsp:sp modelId="{31FFA1D9-DCA2-47C5-AB10-38C803F0CD0F}">
      <dsp:nvSpPr>
        <dsp:cNvPr id="0" name=""/>
        <dsp:cNvSpPr/>
      </dsp:nvSpPr>
      <dsp:spPr>
        <a:xfrm>
          <a:off x="3485186" y="2530054"/>
          <a:ext cx="640350" cy="339385"/>
        </a:xfrm>
        <a:prstGeom prst="triangl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F96CD-5411-43EB-B4CA-54B4762F4419}">
      <dsp:nvSpPr>
        <dsp:cNvPr id="0" name=""/>
        <dsp:cNvSpPr/>
      </dsp:nvSpPr>
      <dsp:spPr>
        <a:xfrm>
          <a:off x="2842226" y="462895"/>
          <a:ext cx="1926269" cy="1926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Buku Log Akan Diedarkan Kpd Anggota Terbabit</a:t>
          </a:r>
          <a:endParaRPr lang="en-MY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4322" y="744992"/>
        <a:ext cx="1362077" cy="1362087"/>
      </dsp:txXfrm>
    </dsp:sp>
    <dsp:sp modelId="{099511DB-3789-4AC0-844D-4F2D5A1011AC}">
      <dsp:nvSpPr>
        <dsp:cNvPr id="0" name=""/>
        <dsp:cNvSpPr/>
      </dsp:nvSpPr>
      <dsp:spPr>
        <a:xfrm rot="5400000">
          <a:off x="4915319" y="1256343"/>
          <a:ext cx="640350" cy="339385"/>
        </a:xfrm>
        <a:prstGeom prst="triangl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C8D37-A783-44D4-8602-972345F3B15F}">
      <dsp:nvSpPr>
        <dsp:cNvPr id="0" name=""/>
        <dsp:cNvSpPr/>
      </dsp:nvSpPr>
      <dsp:spPr>
        <a:xfrm>
          <a:off x="5683281" y="462895"/>
          <a:ext cx="1926269" cy="1926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Anggota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Memenuhi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Keperluan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Buku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Log/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Latihan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 Dan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Dapatkan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Pengesahan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Ulasan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Penilai</a:t>
          </a:r>
          <a:endParaRPr lang="en-MY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5377" y="744992"/>
        <a:ext cx="1362077" cy="1362087"/>
      </dsp:txXfrm>
    </dsp:sp>
    <dsp:sp modelId="{71F5FEF2-8424-49F8-B8D3-26C596F7BF59}">
      <dsp:nvSpPr>
        <dsp:cNvPr id="0" name=""/>
        <dsp:cNvSpPr/>
      </dsp:nvSpPr>
      <dsp:spPr>
        <a:xfrm rot="10800000">
          <a:off x="6326241" y="2549264"/>
          <a:ext cx="640350" cy="339385"/>
        </a:xfrm>
        <a:prstGeom prst="triangl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2D255-5138-4633-9601-02FBE5206A93}">
      <dsp:nvSpPr>
        <dsp:cNvPr id="0" name=""/>
        <dsp:cNvSpPr/>
      </dsp:nvSpPr>
      <dsp:spPr>
        <a:xfrm>
          <a:off x="5683281" y="3029527"/>
          <a:ext cx="1926269" cy="1926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Kelulusan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JK C&amp;P PKD</a:t>
          </a:r>
          <a:endParaRPr lang="en-MY" sz="1600" b="1" kern="1200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5377" y="3311624"/>
        <a:ext cx="1362077" cy="1362087"/>
      </dsp:txXfrm>
    </dsp:sp>
    <dsp:sp modelId="{76FD5921-6CB6-4ED4-BEEC-831F72AFDC57}">
      <dsp:nvSpPr>
        <dsp:cNvPr id="0" name=""/>
        <dsp:cNvSpPr/>
      </dsp:nvSpPr>
      <dsp:spPr>
        <a:xfrm rot="5400000">
          <a:off x="7756374" y="3822975"/>
          <a:ext cx="640350" cy="339385"/>
        </a:xfrm>
        <a:prstGeom prst="triangl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A2000-74DB-40F1-B8F4-236331D61892}">
      <dsp:nvSpPr>
        <dsp:cNvPr id="0" name=""/>
        <dsp:cNvSpPr/>
      </dsp:nvSpPr>
      <dsp:spPr>
        <a:xfrm>
          <a:off x="8524337" y="3029527"/>
          <a:ext cx="1926269" cy="1926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Pengesahan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JK C&amp;P </a:t>
          </a:r>
          <a:r>
            <a:rPr lang="en-US" sz="1600" b="1" kern="1200" dirty="0" err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Negeri</a:t>
          </a:r>
          <a:endParaRPr lang="en-MY" sz="1600" b="1" kern="1200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06433" y="3311624"/>
        <a:ext cx="1362077" cy="1362087"/>
      </dsp:txXfrm>
    </dsp:sp>
    <dsp:sp modelId="{D56EB609-5346-4718-AAC5-9EF9B89B90D7}">
      <dsp:nvSpPr>
        <dsp:cNvPr id="0" name=""/>
        <dsp:cNvSpPr/>
      </dsp:nvSpPr>
      <dsp:spPr>
        <a:xfrm>
          <a:off x="9167296" y="2530054"/>
          <a:ext cx="640350" cy="339385"/>
        </a:xfrm>
        <a:prstGeom prst="triangl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97BB3-6239-4E7B-87B5-EFCE5F1B5788}">
      <dsp:nvSpPr>
        <dsp:cNvPr id="0" name=""/>
        <dsp:cNvSpPr/>
      </dsp:nvSpPr>
      <dsp:spPr>
        <a:xfrm>
          <a:off x="8524339" y="462858"/>
          <a:ext cx="1926264" cy="1926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Pegawai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Diberi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Sijil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Privileging</a:t>
          </a:r>
          <a:endParaRPr lang="en-MY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06434" y="744961"/>
        <a:ext cx="1362074" cy="1362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05C29-EDAA-431A-9EF2-30E5B771B511}" type="datetimeFigureOut">
              <a:rPr lang="en-MY" smtClean="0"/>
              <a:t>16/1/2023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6C6AE-BB09-4E33-B3DE-752EC1DCBA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5286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4C9C8-97D5-4B31-AF22-333D4D16814C}" type="datetimeFigureOut">
              <a:rPr lang="en-MY" smtClean="0"/>
              <a:t>16/1/2023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710B7-2100-40CC-BE5C-18FF1D78223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512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4FC57-AB98-41C3-8AB6-7AD175F31A80}" type="slidenum">
              <a:rPr lang="en-US"/>
              <a:pPr/>
              <a:t>2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55650"/>
            <a:ext cx="6740525" cy="3792538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802670"/>
            <a:ext cx="5143500" cy="4553986"/>
          </a:xfrm>
        </p:spPr>
        <p:txBody>
          <a:bodyPr lIns="92179" tIns="46090" rIns="92179" bIns="4609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6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EC809-C6E0-48D7-BA5A-705E1B0A655D}" type="slidenum">
              <a:rPr lang="en-US"/>
              <a:pPr/>
              <a:t>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55650"/>
            <a:ext cx="6740525" cy="3792538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802670"/>
            <a:ext cx="5143500" cy="4553986"/>
          </a:xfrm>
        </p:spPr>
        <p:txBody>
          <a:bodyPr lIns="92179" tIns="46090" rIns="92179" bIns="4609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5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5"/>
            <a:ext cx="1622755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362396"/>
            <a:ext cx="9144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5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2089595"/>
            <a:ext cx="9144000" cy="886344"/>
          </a:xfrm>
        </p:spPr>
        <p:txBody>
          <a:bodyPr>
            <a:normAutofit/>
          </a:bodyPr>
          <a:lstStyle>
            <a:lvl1pPr marL="0" indent="0" algn="l">
              <a:buNone/>
              <a:defRPr sz="2101">
                <a:solidFill>
                  <a:schemeClr val="accent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5C38-1DE4-454C-AE43-C6004A009A64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MY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6544-05D4-4D1A-93A7-10596EFB8125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12187152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925C-6A01-4551-9A97-26FF177BB82D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5642" y="233797"/>
            <a:ext cx="1063300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9"/>
            <a:ext cx="12192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1150516"/>
            <a:ext cx="1828800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150516"/>
            <a:ext cx="82296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7DF1-04B4-4EE1-B891-DB767B2A51AB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3350"/>
            <a:ext cx="53848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6D7E2800-EF35-4BBA-8E12-20C0206AAD76}" type="slidenum">
              <a:rPr lang="en-MY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rtl="0"/>
              <a:t>‹#›</a:t>
            </a:fld>
            <a:endParaRPr lang="en-MY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rtl="0"/>
            <a:fld id="{6C8D75A8-B69E-4DB0-BA51-5426A34BBF4A}" type="datetime1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1/16/2023</a:t>
            </a:fld>
            <a:endParaRPr lang="en-MY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rtl="0"/>
            <a:endParaRPr lang="en-MY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382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39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MY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1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rtl="0"/>
            <a:fld id="{6D7E2800-EF35-4BBA-8E12-20C0206AAD76}" type="slidenum">
              <a:rPr lang="en-MY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rtl="0"/>
              <a:t>‹#›</a:t>
            </a:fld>
            <a:endParaRPr lang="en-MY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rtl="0"/>
            <a:fld id="{5C91A207-8145-4BC2-951B-9340BFFB5F58}" type="datetime1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1/16/2023</a:t>
            </a:fld>
            <a:endParaRPr lang="en-MY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rtl="0"/>
            <a:endParaRPr lang="en-MY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234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3"/>
            <a:ext cx="5384800" cy="45307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8C47147-DDE2-4F6E-BABA-DE4D6567F428}" type="datetime1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1/16/2023</a:t>
            </a:fld>
            <a:endParaRPr lang="en-MY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n-MY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6D7E2800-EF35-4BBA-8E12-20C0206AAD76}" type="slidenum">
              <a:rPr lang="en-MY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rtl="0"/>
              <a:t>‹#›</a:t>
            </a:fld>
            <a:endParaRPr lang="en-MY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40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7"/>
          <p:cNvGrpSpPr/>
          <p:nvPr/>
        </p:nvGrpSpPr>
        <p:grpSpPr>
          <a:xfrm>
            <a:off x="0" y="763292"/>
            <a:ext cx="12192000" cy="1246485"/>
            <a:chOff x="0" y="763289"/>
            <a:chExt cx="9144000" cy="124648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72815"/>
              <a:ext cx="9144000" cy="12312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257244" algn="ctr">
                <a:buFont typeface="+mj-lt"/>
                <a:buAutoNum type="arabicPeriod"/>
                <a:defRPr/>
              </a:pPr>
              <a:endParaRPr lang="da-DK" sz="1800" kern="0" noProof="1">
                <a:solidFill>
                  <a:srgbClr val="FFFFFF"/>
                </a:solidFill>
                <a:latin typeface="Arial" pitchFamily="34" charset="0"/>
                <a:sym typeface="Calibri"/>
              </a:endParaRPr>
            </a:p>
          </p:txBody>
        </p:sp>
        <p:pic>
          <p:nvPicPr>
            <p:cNvPr id="7" name="Billede 3" descr="dreamstime_Hospital doct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455258" y="763289"/>
              <a:ext cx="1688742" cy="12464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298703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2401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>
                <a:latin typeface="Arial" pitchFamily="34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 rtl="0"/>
            <a:fld id="{565202D4-ADC2-4882-ABD4-F945ABDE8ABF}" type="datetime1">
              <a:rPr 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t>1/16/2023</a:t>
            </a:fld>
            <a:endParaRPr lang="en-MY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 rtl="0"/>
            <a:fld id="{6D7E2800-EF35-4BBA-8E12-20C0206AAD76}" type="slidenum">
              <a:rPr lang="en-MY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rtl="0"/>
              <a:t>‹#›</a:t>
            </a:fld>
            <a:endParaRPr lang="en-MY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84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8402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0494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-35700" y="2677835"/>
            <a:ext cx="12280867" cy="4230167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75" name="Shape 75"/>
          <p:cNvSpPr/>
          <p:nvPr/>
        </p:nvSpPr>
        <p:spPr>
          <a:xfrm>
            <a:off x="-35700" y="2852934"/>
            <a:ext cx="12280867" cy="4055067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6" name="Shape 76"/>
          <p:cNvSpPr/>
          <p:nvPr/>
        </p:nvSpPr>
        <p:spPr>
          <a:xfrm rot="8100000">
            <a:off x="2463973" y="2419425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sp>
        <p:nvSpPr>
          <p:cNvPr id="77" name="Shape 77"/>
          <p:cNvSpPr/>
          <p:nvPr/>
        </p:nvSpPr>
        <p:spPr>
          <a:xfrm rot="8100000">
            <a:off x="8051973" y="2797892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sp>
        <p:nvSpPr>
          <p:cNvPr id="78" name="Shape 78"/>
          <p:cNvSpPr/>
          <p:nvPr/>
        </p:nvSpPr>
        <p:spPr>
          <a:xfrm rot="8100000">
            <a:off x="9575973" y="2842358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grpSp>
        <p:nvGrpSpPr>
          <p:cNvPr id="79" name="Shape 79"/>
          <p:cNvGrpSpPr/>
          <p:nvPr/>
        </p:nvGrpSpPr>
        <p:grpSpPr>
          <a:xfrm>
            <a:off x="-12700" y="2698768"/>
            <a:ext cx="12223767" cy="793733"/>
            <a:chOff x="-9525" y="4462475"/>
            <a:chExt cx="9167825" cy="595300"/>
          </a:xfrm>
        </p:grpSpPr>
        <p:sp>
          <p:nvSpPr>
            <p:cNvPr id="80" name="Shape 8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1" name="Shape 8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2" name="Shape 8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83" name="Shape 83"/>
          <p:cNvGrpSpPr/>
          <p:nvPr/>
        </p:nvGrpSpPr>
        <p:grpSpPr>
          <a:xfrm>
            <a:off x="-57116" y="2673451"/>
            <a:ext cx="12306099" cy="857049"/>
            <a:chOff x="-42837" y="4443487"/>
            <a:chExt cx="9229574" cy="642787"/>
          </a:xfrm>
        </p:grpSpPr>
        <p:sp>
          <p:nvSpPr>
            <p:cNvPr id="84" name="Shape 84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2400" kern="0">
                <a:solidFill>
                  <a:sysClr val="windowText" lastClr="000000"/>
                </a:solidFill>
                <a:latin typeface="Calibri"/>
                <a:sym typeface="Calibri"/>
              </a:endParaRPr>
            </a:p>
          </p:txBody>
        </p:sp>
      </p:grpSp>
      <p:sp>
        <p:nvSpPr>
          <p:cNvPr id="109" name="Shape 109"/>
          <p:cNvSpPr/>
          <p:nvPr/>
        </p:nvSpPr>
        <p:spPr>
          <a:xfrm>
            <a:off x="3987602" y="2863735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1447602" y="3244735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6527602" y="2770176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 rot="8100000">
            <a:off x="11599932" y="2521025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3079135" y="4041535"/>
            <a:ext cx="6952799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3079255" y="5412335"/>
            <a:ext cx="6952799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2752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28841" y="2671851"/>
            <a:ext cx="6031599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172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855D-31B2-4272-8164-2AB86DCE8E72}" type="datetime1">
              <a:rPr lang="en-US" altLang="en-US" smtClean="0">
                <a:solidFill>
                  <a:srgbClr val="000000"/>
                </a:solidFill>
              </a:rPr>
              <a:t>1/16/2023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FED-8CFB-49BC-9943-7A6F1248F4B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6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841667" y="2158267"/>
            <a:ext cx="4567200" cy="4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67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667"/>
            </a:lvl4pPr>
            <a:lvl5pPr lvl="4">
              <a:spcBef>
                <a:spcPts val="0"/>
              </a:spcBef>
              <a:buSzPct val="100000"/>
              <a:defRPr sz="2667"/>
            </a:lvl5pPr>
            <a:lvl6pPr lvl="5">
              <a:spcBef>
                <a:spcPts val="0"/>
              </a:spcBef>
              <a:buSzPct val="100000"/>
              <a:defRPr sz="2667"/>
            </a:lvl6pPr>
            <a:lvl7pPr lvl="6">
              <a:spcBef>
                <a:spcPts val="0"/>
              </a:spcBef>
              <a:buSzPct val="100000"/>
              <a:defRPr sz="2667"/>
            </a:lvl7pPr>
            <a:lvl8pPr lvl="7">
              <a:spcBef>
                <a:spcPts val="0"/>
              </a:spcBef>
              <a:buSzPct val="100000"/>
              <a:defRPr sz="2667"/>
            </a:lvl8pPr>
            <a:lvl9pPr lvl="8">
              <a:spcBef>
                <a:spcPts val="0"/>
              </a:spcBef>
              <a:buSzPct val="100000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683888" y="2158267"/>
            <a:ext cx="4567200" cy="4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67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667"/>
            </a:lvl4pPr>
            <a:lvl5pPr lvl="4">
              <a:spcBef>
                <a:spcPts val="0"/>
              </a:spcBef>
              <a:buSzPct val="100000"/>
              <a:defRPr sz="2667"/>
            </a:lvl5pPr>
            <a:lvl6pPr lvl="5">
              <a:spcBef>
                <a:spcPts val="0"/>
              </a:spcBef>
              <a:buSzPct val="100000"/>
              <a:defRPr sz="2667"/>
            </a:lvl6pPr>
            <a:lvl7pPr lvl="6">
              <a:spcBef>
                <a:spcPts val="0"/>
              </a:spcBef>
              <a:buSzPct val="100000"/>
              <a:defRPr sz="2667"/>
            </a:lvl7pPr>
            <a:lvl8pPr lvl="7">
              <a:spcBef>
                <a:spcPts val="0"/>
              </a:spcBef>
              <a:buSzPct val="100000"/>
              <a:defRPr sz="2667"/>
            </a:lvl8pPr>
            <a:lvl9pPr lvl="8">
              <a:spcBef>
                <a:spcPts val="0"/>
              </a:spcBef>
              <a:buSzPct val="100000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392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5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5ADC-F34F-D39D-0776-8E8F66BE6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ED47F-170F-20D7-2569-5F64F8439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B2909-DF2D-56D9-F025-FC032E7D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C02C-AC2B-4BF2-9B14-BF2C07F71F0E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MY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22EF0-733E-8734-E8FC-E6ED9E8D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36654-E5AE-24CE-E0C0-485E616E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6544-05D4-4D1A-93A7-10596EFB8125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13D1-3AB0-20F4-D01C-3FA31F34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8D97-76C0-20AF-3605-65BE54B17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A271C-7242-1683-FF69-0817DC9A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6E81-0BB9-40F0-A0D6-0531D1034122}" type="datetime1">
              <a:rPr lang="en-US" altLang="en-US" smtClean="0">
                <a:solidFill>
                  <a:srgbClr val="000000"/>
                </a:solidFill>
              </a:rPr>
              <a:t>1/16/2023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1B4A1-D172-CC01-610D-6513F710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DEC87-75C1-D72E-D279-AE9718C8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FED-8CFB-49BC-9943-7A6F1248F4B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3648-CE66-0A61-CC1A-96A11F9B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684CF-2DDC-FFAD-9C77-7D1E7F381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1CA29-9BE7-CFBC-218C-0AE03EF8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3CD1-176D-48CC-A33D-403B1780EFC3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EE3B2-3AE0-DE2E-A803-5A46367C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9F1EE-1699-87D8-4377-DB716570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01D0-039E-100D-4FD6-5C660361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0BE68-201A-79DC-9052-1F8020C51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1D17D-74AA-498F-EFB5-E0CEA02C6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E86DD-A24D-D33E-974A-2DC74E1F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CEAC-CE09-43E5-90A0-CF2940612CD8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MY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C55EF-B119-88ED-A0E8-FECD2CB6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64645-CC0B-790C-92F6-59725394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A7537-0453-410C-A097-AA6F9162D582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DEA0-7F3A-6690-968B-D5BB54B2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CFC83-EA98-43DF-A1FD-969245E00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7ACE9-88E9-5962-BADA-B3B0F0490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6061D-C3F2-1B46-21EF-A94D47379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36EAE-2B03-00A6-F966-C5A4F03EF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A6CDD-D359-583F-2B7A-00844BEB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FB89-236F-40B8-9721-24C756B4F8F7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C2BFD-270E-678D-945C-AD062A93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C3423-A511-8396-E2EB-08EF0203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C094-F015-0AEC-4EAA-5936ED26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933A5-6C51-208E-2B95-CC017199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6597-7958-472F-B9BC-CCEF84CF0454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F7FE1-27CA-B972-C6CF-F786C800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C6054-1ACD-7C6E-A5B0-1F86E815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8D9E-F6E0-A643-8ACE-DB4726DABAD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4D2DA-EE4C-8BC8-C53F-E97B4566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B14D-0C4D-44E0-BC32-14C75482D07F}" type="datetime1">
              <a:rPr lang="en-US" altLang="en-US" smtClean="0">
                <a:solidFill>
                  <a:srgbClr val="000000"/>
                </a:solidFill>
              </a:rPr>
              <a:t>1/16/2023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02350-57D2-A3DA-C0D4-AC46D5BD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75A44-CEF5-E819-E094-13978A23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CBAC-4A8C-4C66-8EC8-93D591958AE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14E1-C6FC-C1B6-4234-D5E36C16B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0EAE1-7A84-689C-0723-9260C4C14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B030E-FEC7-7BF2-95CE-7AA96642D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1DBF8-D697-517A-1BE0-21D404F5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C25-75B7-4F28-8735-438B1C006B92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C8479-AD98-961B-BC70-F9233665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B5231-338E-0AD7-659B-009AEF5D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755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8"/>
            <a:ext cx="12192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932520"/>
            <a:ext cx="9144000" cy="2105367"/>
          </a:xfrm>
        </p:spPr>
        <p:txBody>
          <a:bodyPr anchor="b">
            <a:normAutofit/>
          </a:bodyPr>
          <a:lstStyle>
            <a:lvl1pPr algn="l">
              <a:defRPr sz="45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4084266"/>
            <a:ext cx="9144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101">
                <a:solidFill>
                  <a:schemeClr val="accent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D87C-BDED-47BA-9991-1022E1AD380A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CB88-BF3F-F79D-19E7-F72E619A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CEF457-F73D-8159-F847-3D9E82448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C1D71-6F57-0050-2EF9-4D32477F5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217E8-F268-B74E-D55E-2154C75B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2101-6A95-4683-B69D-12934A5E5378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606E6-7F77-130C-A0AD-FCAC5C79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75ABE-49A6-CF7D-BD72-48271C28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D346-8896-0F4D-676A-C66A079A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A122F-C1D1-B394-7A97-2D1B5D47D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6992E-CDBB-0544-0EBA-F7405811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C418-EEAC-4793-A3C7-FFC307E3D923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E790F-767B-FB48-FFDE-9EA2D10D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026C0-3837-267B-5F19-A861C21E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7B6DF-2F62-D0A8-5197-4BAD0EC57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F1395-DE3A-7423-AEFD-73156EDAB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C0125-E0C5-B574-57D1-F94E79B8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8AC7-D2A9-4D3E-834B-DDDA2025348A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5DF06-4930-2CA3-577F-D1D389DB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F415F-7C98-1A18-BC8D-D5EC87E2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28841" y="2671851"/>
            <a:ext cx="6031599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6440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3079135" y="4041535"/>
            <a:ext cx="6952799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3079255" y="5412335"/>
            <a:ext cx="6952799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41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27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4876800" cy="4572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4876800" cy="4572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29E9-6659-4336-BB4C-5DE659F1E438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MY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A7537-0453-410C-A097-AA6F9162D582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96573"/>
            <a:ext cx="48768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1" b="0">
                <a:solidFill>
                  <a:schemeClr val="accent1"/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413002"/>
            <a:ext cx="4876800" cy="3759199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596573"/>
            <a:ext cx="48768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1" b="0">
                <a:solidFill>
                  <a:schemeClr val="accent1"/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13002"/>
            <a:ext cx="4876800" cy="3759199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4155-43A2-4803-A6B9-B4EB1DB36F75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54A7-3DB4-4DD4-9E27-43B505065A7C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8D9E-F6E0-A643-8ACE-DB4726DABAD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0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8"/>
            <a:ext cx="12192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708B-0C9C-443C-926C-D7DB3A21A768}" type="datetime1">
              <a:rPr lang="en-US" altLang="en-US" smtClean="0">
                <a:solidFill>
                  <a:srgbClr val="000000"/>
                </a:solidFill>
              </a:rPr>
              <a:t>1/16/2023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CBAC-4A8C-4C66-8EC8-93D591958AE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1" y="1600200"/>
            <a:ext cx="6096000" cy="4572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600202"/>
            <a:ext cx="3454400" cy="4571999"/>
          </a:xfrm>
        </p:spPr>
        <p:txBody>
          <a:bodyPr>
            <a:normAutofit/>
          </a:bodyPr>
          <a:lstStyle>
            <a:lvl1pPr marL="0" indent="0">
              <a:buNone/>
              <a:defRPr sz="2101">
                <a:solidFill>
                  <a:schemeClr val="accent1"/>
                </a:solidFill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18A7-0FE8-4632-A62E-E1AE72F9DEA8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5" y="1600200"/>
            <a:ext cx="6705596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26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0" y="1600200"/>
            <a:ext cx="28448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101">
                <a:solidFill>
                  <a:schemeClr val="accent1"/>
                </a:solidFill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782A-D867-4209-9AFE-9D2C69A1D9DD}" type="datetime1">
              <a:rPr lang="en-US" smtClean="0">
                <a:solidFill>
                  <a:srgbClr val="000000"/>
                </a:solidFill>
              </a:rPr>
              <a:t>1/16/2023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Y" smtClean="0">
                <a:solidFill>
                  <a:srgbClr val="000000"/>
                </a:solidFill>
              </a:rPr>
              <a:pPr/>
              <a:t>‹#›</a:t>
            </a:fld>
            <a:endParaRPr lang="en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7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8"/>
            <a:ext cx="12192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2" y="800553"/>
            <a:ext cx="1063300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kern="0">
                <a:solidFill>
                  <a:prstClr val="white"/>
                </a:solidFill>
                <a:sym typeface="Calibri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6448425"/>
            <a:ext cx="829056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  <a:latin typeface="Calibri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97536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0"/>
            <a:ext cx="97536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6448425"/>
            <a:ext cx="14224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EFA7D90-011A-40E2-97F3-1AF13481864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sym typeface="Calibri"/>
              </a:rPr>
              <a:t>1/16/2023</a:t>
            </a:fld>
            <a:endParaRPr lang="en-MY">
              <a:solidFill>
                <a:prstClr val="black">
                  <a:tint val="75000"/>
                </a:prstClr>
              </a:solidFill>
              <a:latin typeface="Calibri"/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48425"/>
            <a:ext cx="812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D7E2800-EF35-4BBA-8E12-20C0206AAD76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/>
                <a:sym typeface="Calibri"/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1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84" rtl="0" eaLnBrk="1" latinLnBrk="0" hangingPunct="1"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66980" indent="-228621" algn="l" defTabSz="914484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339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98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057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416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58775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7134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35493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D3909-4ABD-1032-4C04-78DD4B76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2CF8B-E15D-1C2B-37EE-B4C6F060C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6F5DD-3DDA-0F30-6210-25FCDA913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CA032-3FEA-4781-B589-B745F7C0C90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sym typeface="Calibri"/>
              </a:rPr>
              <a:t>1/16/2023</a:t>
            </a:fld>
            <a:endParaRPr lang="en-MY">
              <a:solidFill>
                <a:prstClr val="black">
                  <a:tint val="75000"/>
                </a:prstClr>
              </a:solidFill>
              <a:latin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E713-D930-9B47-CE26-FE243D464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  <a:latin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57294-2872-7A2F-AF5E-9DDF2F61D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2800-EF35-4BBA-8E12-20C0206AAD76}" type="slidenum">
              <a:rPr lang="en-MY" smtClean="0">
                <a:solidFill>
                  <a:prstClr val="black">
                    <a:tint val="75000"/>
                  </a:prstClr>
                </a:solidFill>
                <a:latin typeface="Calibri"/>
                <a:sym typeface="Calibri"/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38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CREDENTIALING &amp; PRIVILEGING</a:t>
            </a:r>
          </a:p>
        </p:txBody>
      </p:sp>
    </p:spTree>
    <p:extLst>
      <p:ext uri="{BB962C8B-B14F-4D97-AF65-F5344CB8AC3E}">
        <p14:creationId xmlns:p14="http://schemas.microsoft.com/office/powerpoint/2010/main" val="32019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493" y="841917"/>
            <a:ext cx="9913433" cy="5174166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Senarai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Prosedur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Bagi</a:t>
            </a:r>
            <a:r>
              <a:rPr lang="en-US" sz="4400" dirty="0">
                <a:solidFill>
                  <a:schemeClr val="tx1"/>
                </a:solidFill>
              </a:rPr>
              <a:t> Credentialing Dan Privileging Yang </a:t>
            </a:r>
            <a:r>
              <a:rPr lang="en-US" sz="4400" dirty="0" err="1">
                <a:solidFill>
                  <a:schemeClr val="tx1"/>
                </a:solidFill>
              </a:rPr>
              <a:t>Diluluskan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Bagi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Anggota</a:t>
            </a:r>
            <a:r>
              <a:rPr lang="en-US" sz="4400" dirty="0">
                <a:solidFill>
                  <a:schemeClr val="tx1"/>
                </a:solidFill>
              </a:rPr>
              <a:t> Di </a:t>
            </a:r>
            <a:r>
              <a:rPr lang="en-US" sz="4400" dirty="0" err="1">
                <a:solidFill>
                  <a:schemeClr val="tx1"/>
                </a:solidFill>
              </a:rPr>
              <a:t>Penjagaan</a:t>
            </a:r>
            <a:r>
              <a:rPr lang="en-US" sz="4400" dirty="0">
                <a:solidFill>
                  <a:schemeClr val="tx1"/>
                </a:solidFill>
              </a:rPr>
              <a:t> Kesihatan Primer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 (</a:t>
            </a:r>
            <a:r>
              <a:rPr lang="en-US" sz="4400" dirty="0" err="1">
                <a:solidFill>
                  <a:schemeClr val="tx1"/>
                </a:solidFill>
              </a:rPr>
              <a:t>Kemaskini</a:t>
            </a:r>
            <a:r>
              <a:rPr lang="en-US" sz="4400" dirty="0">
                <a:solidFill>
                  <a:schemeClr val="tx1"/>
                </a:solidFill>
              </a:rPr>
              <a:t> 2022)</a:t>
            </a:r>
            <a:endParaRPr lang="en-MY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A6797-20AB-6001-098D-ED5A29EE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38" y="841918"/>
            <a:ext cx="9222058" cy="22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2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319" y="335101"/>
            <a:ext cx="8855362" cy="5807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PAKAR PERUBATAN KELUARGA (FAMILY MEDICINE SPECIALIST)</a:t>
            </a:r>
            <a:endParaRPr lang="en-MY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22568079"/>
              </p:ext>
            </p:extLst>
          </p:nvPr>
        </p:nvGraphicFramePr>
        <p:xfrm>
          <a:off x="2943574" y="915900"/>
          <a:ext cx="6606858" cy="143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9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PROCEDURES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20" marR="655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20" marR="655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Diluluskan</a:t>
                      </a:r>
                      <a:endParaRPr lang="en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55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20" marR="6552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Transvaginal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Ultrasound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552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MY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20" marR="6552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Audiometry Interpretation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552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4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MY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520" marR="6552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Obstetric (Advance)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552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09D1236-DBFF-853F-92C7-C2725D76D4EF}"/>
              </a:ext>
            </a:extLst>
          </p:cNvPr>
          <p:cNvSpPr txBox="1">
            <a:spLocks/>
          </p:cNvSpPr>
          <p:nvPr/>
        </p:nvSpPr>
        <p:spPr>
          <a:xfrm>
            <a:off x="1507130" y="2721462"/>
            <a:ext cx="9016551" cy="580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PEGAWAI PERUBATAN &amp; KESIHATAN (MEDICAL AND HEALTH OFFICER)</a:t>
            </a:r>
            <a:endParaRPr lang="en-MY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FAC17A-7A91-18E7-23BB-619F05CAC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829199"/>
              </p:ext>
            </p:extLst>
          </p:nvPr>
        </p:nvGraphicFramePr>
        <p:xfrm>
          <a:off x="1232101" y="3672624"/>
          <a:ext cx="9618036" cy="2683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1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54" marR="58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Diluluskan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00" marR="58954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54" marR="58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Obstetrik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00" marR="58954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54" marR="58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Transvaginal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00" marR="58954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54" marR="58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Audiometry Interpretation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00" marR="58954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54" marR="58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 Photo Reading &amp; Grading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00" marR="58954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EDE11-5B47-B4C9-97AB-848DF216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8D9E-F6E0-A643-8ACE-DB4726DABAD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912" y="560748"/>
            <a:ext cx="10049107" cy="5807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PENOLONG PEGAWAI PERUBATAN</a:t>
            </a:r>
            <a:endParaRPr lang="en-MY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15299"/>
              </p:ext>
            </p:extLst>
          </p:nvPr>
        </p:nvGraphicFramePr>
        <p:xfrm>
          <a:off x="1116980" y="1460811"/>
          <a:ext cx="9958039" cy="4538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0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1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Diluluskan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1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Airway Management Intubations 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1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Ritual Circumcision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1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Spirometery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&amp; interpretation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1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Audiometry Test &amp; interpretation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1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 Examination Using Fundus Camera 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1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Nasopharyngeal swab dan oropharyngeal swab	</a:t>
                      </a:r>
                    </a:p>
                  </a:txBody>
                  <a:tcPr marL="180000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4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1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Pengendalian Fundus Camera dan Interprestasi Foto Fundus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4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4262D-ABE3-35A4-2014-AAD71731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8D9E-F6E0-A643-8ACE-DB4726DABAD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75698A-E137-B175-0022-C714A1AEEF72}"/>
              </a:ext>
            </a:extLst>
          </p:cNvPr>
          <p:cNvSpPr/>
          <p:nvPr/>
        </p:nvSpPr>
        <p:spPr>
          <a:xfrm>
            <a:off x="5040351" y="6200078"/>
            <a:ext cx="4282069" cy="5213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APA MAKSUD KOTAK WARNA BIRU NI?</a:t>
            </a:r>
          </a:p>
        </p:txBody>
      </p:sp>
    </p:spTree>
    <p:extLst>
      <p:ext uri="{BB962C8B-B14F-4D97-AF65-F5344CB8AC3E}">
        <p14:creationId xmlns:p14="http://schemas.microsoft.com/office/powerpoint/2010/main" val="28862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90" y="242540"/>
            <a:ext cx="9623503" cy="5807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JURURAWAT KESIHATAN AWAM</a:t>
            </a:r>
            <a:endParaRPr lang="en-MY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1624995"/>
              </p:ext>
            </p:extLst>
          </p:nvPr>
        </p:nvGraphicFramePr>
        <p:xfrm>
          <a:off x="1862253" y="1024061"/>
          <a:ext cx="8240110" cy="3165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6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 YANG DILULUSKAN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Pengambilan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Kanak-Kanak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bawah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tahun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Ultrasonic Scanning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Pranatal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–Dating Scan)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Pemeriksaan</a:t>
                      </a: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mata</a:t>
                      </a: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lang="en-MY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MY" sz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Kamera</a:t>
                      </a:r>
                      <a:r>
                        <a:rPr lang="en-MY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Fundus </a:t>
                      </a:r>
                      <a:r>
                        <a:rPr lang="en-MY" sz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Interprestasi</a:t>
                      </a:r>
                      <a:r>
                        <a:rPr lang="en-MY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Foto</a:t>
                      </a:r>
                      <a:r>
                        <a:rPr lang="en-MY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Fundus </a:t>
                      </a:r>
                      <a:r>
                        <a:rPr lang="en-MY" sz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serta</a:t>
                      </a:r>
                      <a:r>
                        <a:rPr lang="en-MY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Penggreddan</a:t>
                      </a:r>
                      <a:r>
                        <a:rPr lang="en-MY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Diabetic </a:t>
                      </a:r>
                      <a:r>
                        <a:rPr lang="en-MY" sz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Retinopaty</a:t>
                      </a:r>
                      <a:r>
                        <a:rPr lang="en-MY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6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opd</a:t>
                      </a:r>
                      <a:r>
                        <a:rPr lang="en-MY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MY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Eye Examination Using Fundus Camera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MY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Pap Smear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JK yang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tiada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latihan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kebidanan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MY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Spirometery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Test &amp; interpretation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MY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Audiometry Test &amp; interpretation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Nasopharyngeal Swab dan Oropharyngeal swab</a:t>
                      </a:r>
                    </a:p>
                  </a:txBody>
                  <a:tcPr marL="18000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8024A65-1D73-27BF-B9BE-E42D0E768AA7}"/>
              </a:ext>
            </a:extLst>
          </p:cNvPr>
          <p:cNvSpPr txBox="1">
            <a:spLocks/>
          </p:cNvSpPr>
          <p:nvPr/>
        </p:nvSpPr>
        <p:spPr>
          <a:xfrm>
            <a:off x="708710" y="4390059"/>
            <a:ext cx="10547195" cy="580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JURURAWAT MASYARAKAT</a:t>
            </a:r>
            <a:br>
              <a:rPr lang="en-MY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MY" sz="16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D50324-A4FB-54CB-CF39-91B531364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79616"/>
              </p:ext>
            </p:extLst>
          </p:nvPr>
        </p:nvGraphicFramePr>
        <p:xfrm>
          <a:off x="1725617" y="4761698"/>
          <a:ext cx="8376746" cy="1948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8" marR="4644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Diluluskan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8" marR="4644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8" marR="4644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Suntukan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provera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4644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8" marR="4644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 Smear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4644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8" marR="4644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ms-MY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Suntikan Subkutanous Heparin  (Cadangan</a:t>
                      </a:r>
                      <a:r>
                        <a:rPr lang="ms-MY" sz="14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2015)</a:t>
                      </a:r>
                      <a:endParaRPr lang="en-MY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44000" marR="4644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413A-0945-D5A6-0A1C-0F1F78BE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8D9E-F6E0-A643-8ACE-DB4726DABAD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646"/>
            <a:ext cx="12192000" cy="92487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Credentialing &amp; Privileging </a:t>
            </a:r>
            <a:r>
              <a:rPr lang="en-US" sz="2800" dirty="0" err="1"/>
              <a:t>Prosedur</a:t>
            </a:r>
            <a:r>
              <a:rPr lang="en-US" sz="2800" dirty="0"/>
              <a:t> Ultrasound </a:t>
            </a:r>
            <a:r>
              <a:rPr lang="en-US" sz="2800" dirty="0" err="1"/>
              <a:t>Obstetrik</a:t>
            </a:r>
            <a:r>
              <a:rPr lang="en-US" sz="2800" dirty="0"/>
              <a:t> </a:t>
            </a:r>
            <a:r>
              <a:rPr lang="en-US" sz="2800" dirty="0" err="1"/>
              <a:t>Asas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Pegawai</a:t>
            </a:r>
            <a:r>
              <a:rPr lang="en-US" sz="2800" dirty="0"/>
              <a:t> </a:t>
            </a:r>
            <a:r>
              <a:rPr lang="en-US" sz="2800" dirty="0" err="1"/>
              <a:t>Perubatan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6" t="23008" r="31563" b="4367"/>
          <a:stretch/>
        </p:blipFill>
        <p:spPr bwMode="auto">
          <a:xfrm>
            <a:off x="1881353" y="904531"/>
            <a:ext cx="7220606" cy="573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FE088-93B7-1A1D-F0A2-EE4A4CB5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8D9E-F6E0-A643-8ACE-DB4726DABAD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03890" y="345342"/>
            <a:ext cx="9869213" cy="9369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48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en-US" sz="2000" dirty="0"/>
              <a:t>Credentialing &amp; Privileging </a:t>
            </a:r>
            <a:r>
              <a:rPr lang="en-US" sz="2000" dirty="0" err="1"/>
              <a:t>Pemeriksaan</a:t>
            </a:r>
            <a:r>
              <a:rPr lang="en-US" sz="2000" dirty="0"/>
              <a:t> Mata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kamera</a:t>
            </a:r>
            <a:r>
              <a:rPr lang="en-US" sz="2000" dirty="0"/>
              <a:t> Fundus Dan </a:t>
            </a:r>
            <a:r>
              <a:rPr lang="en-US" sz="2000" dirty="0" err="1"/>
              <a:t>Interpretasi</a:t>
            </a:r>
            <a:r>
              <a:rPr lang="en-US" sz="2000" dirty="0"/>
              <a:t> </a:t>
            </a:r>
            <a:r>
              <a:rPr lang="en-US" sz="2000" dirty="0" err="1"/>
              <a:t>Asas</a:t>
            </a:r>
            <a:r>
              <a:rPr lang="en-US" sz="2000" dirty="0"/>
              <a:t> </a:t>
            </a:r>
            <a:r>
              <a:rPr lang="en-US" sz="2000" dirty="0" err="1"/>
              <a:t>foto</a:t>
            </a:r>
            <a:r>
              <a:rPr lang="en-US" sz="2000" dirty="0"/>
              <a:t> fundus Serta </a:t>
            </a:r>
            <a:r>
              <a:rPr lang="en-US" sz="2000" dirty="0" err="1"/>
              <a:t>Penggredan</a:t>
            </a:r>
            <a:r>
              <a:rPr lang="en-US" sz="2000" dirty="0"/>
              <a:t> diabetic retinopathy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9734"/>
              </p:ext>
            </p:extLst>
          </p:nvPr>
        </p:nvGraphicFramePr>
        <p:xfrm>
          <a:off x="1124606" y="1476411"/>
          <a:ext cx="9848193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4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Jalani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sesi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teori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hadiri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kursus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ujian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penilaian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Jalani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sesi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praktikal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di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fasiliti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kesihatan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masing-masing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Memerhati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cara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pengendalian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kamera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fundus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(minima :5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kes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Kendali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kamera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fundus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dibawah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pengawasan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(minima : 10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kes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Kendali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kamera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fundus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tanpa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pengawasan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(minima : 35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kes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Lakukan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interprestasi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penggredan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foto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fundus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bawah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pengawasan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(minima :50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kes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Duduki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ujian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interprestasi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foto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fundus (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markah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lulus 70%)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315201" y="5087007"/>
            <a:ext cx="4004440" cy="1119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reprivileging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pelatih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melaksanakan</a:t>
            </a:r>
            <a:r>
              <a:rPr lang="en-US" dirty="0">
                <a:solidFill>
                  <a:schemeClr val="tx1"/>
                </a:solidFill>
              </a:rPr>
              <a:t> 80prosedur </a:t>
            </a:r>
            <a:r>
              <a:rPr lang="en-US" dirty="0" err="1">
                <a:solidFill>
                  <a:schemeClr val="tx1"/>
                </a:solidFill>
              </a:rPr>
              <a:t>penggredan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setiap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18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0586" y="166922"/>
            <a:ext cx="10131972" cy="9369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48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en-US" sz="2000" dirty="0"/>
              <a:t>Credentialing &amp; Privileging </a:t>
            </a:r>
            <a:r>
              <a:rPr lang="en-US" sz="2000" dirty="0" err="1"/>
              <a:t>Ujian</a:t>
            </a:r>
            <a:r>
              <a:rPr lang="en-US" sz="2000" dirty="0"/>
              <a:t> </a:t>
            </a:r>
            <a:r>
              <a:rPr lang="en-US" sz="2000" dirty="0" err="1"/>
              <a:t>Auidometri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pesakit</a:t>
            </a:r>
            <a:r>
              <a:rPr lang="en-US" sz="2000" dirty="0"/>
              <a:t> </a:t>
            </a:r>
            <a:r>
              <a:rPr lang="en-US" sz="2000" dirty="0" err="1"/>
              <a:t>Dewasa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Paramedik</a:t>
            </a:r>
            <a:r>
              <a:rPr lang="en-US" sz="2000" dirty="0"/>
              <a:t> di </a:t>
            </a:r>
            <a:r>
              <a:rPr lang="en-US" sz="2000" dirty="0" err="1"/>
              <a:t>Fasiliti</a:t>
            </a:r>
            <a:r>
              <a:rPr lang="en-US" sz="2000" dirty="0"/>
              <a:t> </a:t>
            </a:r>
            <a:r>
              <a:rPr lang="en-US" sz="2000" dirty="0" err="1"/>
              <a:t>Kesihatan</a:t>
            </a:r>
            <a:r>
              <a:rPr lang="en-US" sz="2000" dirty="0"/>
              <a:t> Primer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1" t="26606" r="26207" b="33548"/>
          <a:stretch/>
        </p:blipFill>
        <p:spPr bwMode="auto">
          <a:xfrm>
            <a:off x="780586" y="1282263"/>
            <a:ext cx="10465484" cy="472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63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24" y="231227"/>
            <a:ext cx="10941269" cy="1021003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CREDENTIALING &amp; PRIVILEGING PROSEDUR </a:t>
            </a:r>
            <a:r>
              <a:rPr lang="en-US" sz="2400" i="1" dirty="0"/>
              <a:t>NASOPHARYNGEAL SWAB </a:t>
            </a:r>
            <a:r>
              <a:rPr lang="en-US" sz="2400" dirty="0"/>
              <a:t>DAN </a:t>
            </a:r>
            <a:r>
              <a:rPr lang="en-US" sz="2400" i="1" dirty="0"/>
              <a:t>OROPHARYNGEAL SWAB </a:t>
            </a:r>
            <a:r>
              <a:rPr lang="en-US" sz="2400" dirty="0"/>
              <a:t>BAGI PENOLONG PEGAWAI PERUBATAN DAN JURURAWAT</a:t>
            </a:r>
            <a:br>
              <a:rPr lang="en-US" sz="2400" dirty="0"/>
            </a:br>
            <a:r>
              <a:rPr lang="en-US" sz="2400" dirty="0"/>
              <a:t>DI FASILITI KESIHATAN PRIMER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09062"/>
              </p:ext>
            </p:extLst>
          </p:nvPr>
        </p:nvGraphicFramePr>
        <p:xfrm>
          <a:off x="1093844" y="1813768"/>
          <a:ext cx="9848193" cy="41855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6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1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452"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u="none" strike="noStrike" cap="none" baseline="0" dirty="0">
                          <a:sym typeface="Arial"/>
                        </a:rPr>
                        <a:t>Menjalani sesi teori &amp; praktikal: menghadiri kursus </a:t>
                      </a:r>
                      <a:r>
                        <a:rPr lang="en-US" sz="2800" u="none" strike="noStrike" cap="none" baseline="0" dirty="0" err="1">
                          <a:sym typeface="Arial"/>
                        </a:rPr>
                        <a:t>dan</a:t>
                      </a:r>
                      <a:r>
                        <a:rPr lang="en-US" sz="2800" u="none" strike="noStrike" cap="none" baseline="0" dirty="0">
                          <a:sym typeface="Arial"/>
                        </a:rPr>
                        <a:t> </a:t>
                      </a:r>
                      <a:r>
                        <a:rPr lang="en-US" sz="2800" u="none" strike="noStrike" cap="none" baseline="0" dirty="0" err="1">
                          <a:sym typeface="Arial"/>
                        </a:rPr>
                        <a:t>ujian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1127"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u="none" strike="noStrike" cap="none" baseline="0" dirty="0">
                          <a:sym typeface="Arial"/>
                        </a:rPr>
                        <a:t>Menjalani latihan amali dan isi buku log di fasiliti </a:t>
                      </a:r>
                      <a:r>
                        <a:rPr lang="fi-FI" sz="2800" u="none" strike="noStrike" cap="none" baseline="0" dirty="0">
                          <a:sym typeface="Arial"/>
                        </a:rPr>
                        <a:t>kesihatan masing-masing di bawah seliaan Penyelia</a:t>
                      </a:r>
                    </a:p>
                    <a:p>
                      <a:r>
                        <a:rPr lang="fi-FI" sz="2800" u="none" strike="noStrike" cap="none" baseline="0" dirty="0">
                          <a:sym typeface="Arial"/>
                        </a:rPr>
                        <a:t>(memerhati = 2 kes, melakukan bawah seliaan = 3 kes &amp; melakukan tanpa seliaan = 3 kes)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0009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u="none" strike="noStrike" cap="none" baseline="0" dirty="0" err="1">
                          <a:sym typeface="Arial"/>
                        </a:rPr>
                        <a:t>Serahkan</a:t>
                      </a:r>
                      <a:r>
                        <a:rPr lang="en-US" sz="2800" u="none" strike="noStrike" cap="none" baseline="0" dirty="0">
                          <a:sym typeface="Arial"/>
                        </a:rPr>
                        <a:t> </a:t>
                      </a:r>
                      <a:r>
                        <a:rPr lang="en-US" sz="2800" u="none" strike="noStrike" cap="none" baseline="0" dirty="0" err="1">
                          <a:sym typeface="Arial"/>
                        </a:rPr>
                        <a:t>buku</a:t>
                      </a:r>
                      <a:r>
                        <a:rPr lang="en-US" sz="2800" u="none" strike="noStrike" cap="none" baseline="0" dirty="0">
                          <a:sym typeface="Arial"/>
                        </a:rPr>
                        <a:t> log yang </a:t>
                      </a:r>
                      <a:r>
                        <a:rPr lang="en-US" sz="2800" u="none" strike="noStrike" cap="none" baseline="0" dirty="0" err="1">
                          <a:sym typeface="Arial"/>
                        </a:rPr>
                        <a:t>lengkap</a:t>
                      </a:r>
                      <a:r>
                        <a:rPr lang="en-US" sz="2800" u="none" strike="noStrike" cap="none" baseline="0" dirty="0">
                          <a:sym typeface="Arial"/>
                        </a:rPr>
                        <a:t> </a:t>
                      </a:r>
                      <a:r>
                        <a:rPr lang="en-US" sz="2800" u="none" strike="noStrike" cap="none" baseline="0" dirty="0" err="1">
                          <a:sym typeface="Arial"/>
                        </a:rPr>
                        <a:t>serta</a:t>
                      </a:r>
                      <a:r>
                        <a:rPr lang="en-US" sz="2800" u="none" strike="noStrike" cap="none" baseline="0" dirty="0">
                          <a:sym typeface="Arial"/>
                        </a:rPr>
                        <a:t> </a:t>
                      </a:r>
                      <a:r>
                        <a:rPr lang="en-US" sz="2800" u="none" strike="noStrike" cap="none" baseline="0" dirty="0" err="1">
                          <a:sym typeface="Arial"/>
                        </a:rPr>
                        <a:t>ulasan</a:t>
                      </a:r>
                      <a:r>
                        <a:rPr lang="en-US" sz="2800" u="none" strike="noStrike" cap="none" baseline="0" dirty="0">
                          <a:sym typeface="Arial"/>
                        </a:rPr>
                        <a:t> </a:t>
                      </a:r>
                      <a:r>
                        <a:rPr lang="en-US" sz="2800" u="none" strike="noStrike" cap="none" baseline="0" dirty="0" err="1">
                          <a:sym typeface="Arial"/>
                        </a:rPr>
                        <a:t>penyelia</a:t>
                      </a:r>
                      <a:r>
                        <a:rPr lang="en-US" sz="2800" u="none" strike="noStrike" cap="none" baseline="0" dirty="0">
                          <a:sym typeface="Arial"/>
                        </a:rPr>
                        <a:t> </a:t>
                      </a:r>
                      <a:r>
                        <a:rPr lang="en-US" sz="2800" u="none" strike="noStrike" cap="none" baseline="0" dirty="0" err="1">
                          <a:sym typeface="Arial"/>
                        </a:rPr>
                        <a:t>kepada</a:t>
                      </a:r>
                      <a:r>
                        <a:rPr lang="en-US" sz="2800" u="none" strike="noStrike" cap="none" baseline="0" dirty="0">
                          <a:sym typeface="Arial"/>
                        </a:rPr>
                        <a:t> </a:t>
                      </a:r>
                      <a:r>
                        <a:rPr lang="en-US" sz="2800" u="none" strike="noStrike" cap="none" baseline="0" dirty="0" err="1">
                          <a:sym typeface="Arial"/>
                        </a:rPr>
                        <a:t>Urus</a:t>
                      </a:r>
                      <a:r>
                        <a:rPr lang="en-US" sz="2800" u="none" strike="noStrike" cap="none" baseline="0" dirty="0">
                          <a:sym typeface="Arial"/>
                        </a:rPr>
                        <a:t> </a:t>
                      </a:r>
                      <a:r>
                        <a:rPr lang="en-US" sz="2800" u="none" strike="noStrike" cap="none" baseline="0" dirty="0" err="1">
                          <a:sym typeface="Arial"/>
                        </a:rPr>
                        <a:t>Setia</a:t>
                      </a:r>
                      <a:r>
                        <a:rPr lang="en-US" sz="2800" u="none" strike="noStrike" cap="none" baseline="0" dirty="0">
                          <a:sym typeface="Arial"/>
                        </a:rPr>
                        <a:t> JK C&amp;P Daerah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2870C-4413-3B35-8BB3-847A731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8D9E-F6E0-A643-8ACE-DB4726DABADB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6350-60D8-4E87-C752-0E10A81A2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C&amp;P UNTUK PROSEDUR BERKHATAN BAGI PARAMEDIK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22C4F-324B-499A-A9ED-739659863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LETAKKAN SNIP SHOT SURAT DAN CARTA ALIR C&amp;P BERKHATAN (MINTA DR AFIQ) DAN TENGOK EMEL PRIMER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1BC06-B255-EA73-836E-BC395DED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FED-8CFB-49BC-9943-7A6F1248F4B4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CD3D-440E-D9C2-BDDF-A727569E3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ISU BERBANGKIT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D83E9-DAE0-4EBA-80D9-B9721449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928902"/>
            <a:ext cx="10058400" cy="4050792"/>
          </a:xfrm>
        </p:spPr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C&amp;P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pemantapan</a:t>
            </a:r>
            <a:r>
              <a:rPr lang="en-US" dirty="0"/>
              <a:t> </a:t>
            </a:r>
            <a:r>
              <a:rPr lang="en-US" dirty="0" err="1"/>
              <a:t>perkhidmatan</a:t>
            </a:r>
            <a:r>
              <a:rPr lang="en-US" dirty="0"/>
              <a:t> primer: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52BA9-39E2-DB1F-EFEB-30756526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54" y="2587582"/>
            <a:ext cx="991802" cy="10684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7DD7BA-0256-3883-0DFD-A79FFC9CC1E2}"/>
              </a:ext>
            </a:extLst>
          </p:cNvPr>
          <p:cNvSpPr/>
          <p:nvPr/>
        </p:nvSpPr>
        <p:spPr>
          <a:xfrm>
            <a:off x="3249330" y="2627697"/>
            <a:ext cx="6626190" cy="10684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AUDIOMETRY TEST &amp; INTERPRETATION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840F1-0F9B-3B62-B905-C3506FE03B6E}"/>
              </a:ext>
            </a:extLst>
          </p:cNvPr>
          <p:cNvSpPr/>
          <p:nvPr/>
        </p:nvSpPr>
        <p:spPr>
          <a:xfrm>
            <a:off x="3249330" y="3838078"/>
            <a:ext cx="6626190" cy="10684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AIRWAY MANAGEMENT  &amp; INTUBATION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0DBBF-6EB5-214B-187E-0704586A6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297" y="3838078"/>
            <a:ext cx="991802" cy="106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706" y="464001"/>
            <a:ext cx="4473575" cy="525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eaLnBrk="0" hangingPunct="0"/>
            <a:fld id="{AA271B49-6917-4258-A2DF-020390F1F738}" type="slidenum">
              <a:rPr lang="en-US" sz="1000"/>
              <a:pPr algn="r" eaLnBrk="0" hangingPunct="0"/>
              <a:t>2</a:t>
            </a:fld>
            <a:endParaRPr lang="en-US" sz="10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82194" y="1349055"/>
            <a:ext cx="6369269" cy="2219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Kelayakan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diiktiraf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institusi,latihan,pengalaman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kemahiran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klinikal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kesihatan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menjalankan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dibidang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perubatan.Cth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sijil,diploma,ijazah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>
              <a:buNone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(Documented Evidence)</a:t>
            </a:r>
          </a:p>
          <a:p>
            <a:pPr marL="4572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1467D7-7572-294B-59F6-14589E5229A6}"/>
              </a:ext>
            </a:extLst>
          </p:cNvPr>
          <p:cNvSpPr/>
          <p:nvPr/>
        </p:nvSpPr>
        <p:spPr>
          <a:xfrm>
            <a:off x="6620383" y="538419"/>
            <a:ext cx="5000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CREDENTIALS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04B5C-C420-B4B8-EF92-CF97B8801969}"/>
              </a:ext>
            </a:extLst>
          </p:cNvPr>
          <p:cNvSpPr/>
          <p:nvPr/>
        </p:nvSpPr>
        <p:spPr>
          <a:xfrm>
            <a:off x="6458168" y="3611923"/>
            <a:ext cx="5000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CREDENTIALING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158EB-F3AE-4589-FC31-7CF015F85BEB}"/>
              </a:ext>
            </a:extLst>
          </p:cNvPr>
          <p:cNvSpPr txBox="1">
            <a:spLocks noChangeArrowheads="1"/>
          </p:cNvSpPr>
          <p:nvPr/>
        </p:nvSpPr>
        <p:spPr>
          <a:xfrm>
            <a:off x="5382194" y="4396797"/>
            <a:ext cx="6369269" cy="2219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mengiktiraf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kesihatan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terlatih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kemahiran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kepakaran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dibenarkan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menjalankan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berkenaan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C0CFA-A66D-14C3-2EC0-8AF0E9DC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CBAC-4A8C-4C66-8EC8-93D591958AE9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532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4389-6AC9-4BC9-9463-FB339A34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89775"/>
            <a:ext cx="1085596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PENEMPATAN MESIN AUDIOMETER DI JOHOR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1E105-8F26-405C-8131-084F3A3C6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341120"/>
            <a:ext cx="9756458" cy="485203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DFBA3-8D4F-4D9E-B9F2-7BC8734C7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21" y="1430655"/>
            <a:ext cx="6588759" cy="44862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1BBFD2-35E7-4812-8007-0A78E822EE88}"/>
              </a:ext>
            </a:extLst>
          </p:cNvPr>
          <p:cNvCxnSpPr>
            <a:cxnSpLocks/>
          </p:cNvCxnSpPr>
          <p:nvPr/>
        </p:nvCxnSpPr>
        <p:spPr>
          <a:xfrm flipV="1">
            <a:off x="7683504" y="4632388"/>
            <a:ext cx="1374136" cy="303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D92577-D9D1-461E-A7F9-38F0EC0820A1}"/>
              </a:ext>
            </a:extLst>
          </p:cNvPr>
          <p:cNvCxnSpPr>
            <a:cxnSpLocks/>
          </p:cNvCxnSpPr>
          <p:nvPr/>
        </p:nvCxnSpPr>
        <p:spPr>
          <a:xfrm flipV="1">
            <a:off x="3011801" y="4783983"/>
            <a:ext cx="2690497" cy="9642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44CD74-A4E5-446B-9A51-7FC10D316D5B}"/>
              </a:ext>
            </a:extLst>
          </p:cNvPr>
          <p:cNvCxnSpPr>
            <a:cxnSpLocks/>
          </p:cNvCxnSpPr>
          <p:nvPr/>
        </p:nvCxnSpPr>
        <p:spPr>
          <a:xfrm flipV="1">
            <a:off x="2072640" y="3673792"/>
            <a:ext cx="1537971" cy="24105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7B65C7-7296-4482-A402-59D0DE7C21B2}"/>
              </a:ext>
            </a:extLst>
          </p:cNvPr>
          <p:cNvCxnSpPr>
            <a:cxnSpLocks/>
          </p:cNvCxnSpPr>
          <p:nvPr/>
        </p:nvCxnSpPr>
        <p:spPr>
          <a:xfrm flipV="1">
            <a:off x="5745481" y="1894523"/>
            <a:ext cx="45718" cy="15027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E9B6235-54D4-4803-BE0D-7ECB12DC616C}"/>
              </a:ext>
            </a:extLst>
          </p:cNvPr>
          <p:cNvSpPr/>
          <p:nvPr/>
        </p:nvSpPr>
        <p:spPr>
          <a:xfrm>
            <a:off x="1219200" y="3577783"/>
            <a:ext cx="1474469" cy="54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KK Bakri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6A1B51-6552-407C-BE07-826E40515626}"/>
              </a:ext>
            </a:extLst>
          </p:cNvPr>
          <p:cNvSpPr/>
          <p:nvPr/>
        </p:nvSpPr>
        <p:spPr>
          <a:xfrm>
            <a:off x="2218689" y="5476559"/>
            <a:ext cx="1525270" cy="54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KK Pekan </a:t>
            </a:r>
            <a:r>
              <a:rPr lang="en-US" dirty="0" err="1"/>
              <a:t>Nenas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860005-3BA6-44B7-B49A-312BFF86FD9B}"/>
              </a:ext>
            </a:extLst>
          </p:cNvPr>
          <p:cNvSpPr/>
          <p:nvPr/>
        </p:nvSpPr>
        <p:spPr>
          <a:xfrm>
            <a:off x="9108439" y="4349934"/>
            <a:ext cx="1460819" cy="54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KK </a:t>
            </a:r>
            <a:r>
              <a:rPr lang="en-US" dirty="0" err="1"/>
              <a:t>Pasir</a:t>
            </a:r>
            <a:r>
              <a:rPr lang="en-US" dirty="0"/>
              <a:t> Gudang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71BF60-1C53-4DFB-8E92-16CF7B106760}"/>
              </a:ext>
            </a:extLst>
          </p:cNvPr>
          <p:cNvSpPr/>
          <p:nvPr/>
        </p:nvSpPr>
        <p:spPr>
          <a:xfrm>
            <a:off x="5311139" y="1578930"/>
            <a:ext cx="868681" cy="54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PKD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450374B-64A3-4C34-AB17-37D3E9B49B9A}"/>
              </a:ext>
            </a:extLst>
          </p:cNvPr>
          <p:cNvSpPr/>
          <p:nvPr/>
        </p:nvSpPr>
        <p:spPr>
          <a:xfrm>
            <a:off x="664143" y="6146322"/>
            <a:ext cx="5544887" cy="711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JUMLAH MESIN AUDIOMETER DI JOHOR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FE96E4-A55C-4360-9E1F-0CC054E2037C}"/>
              </a:ext>
            </a:extLst>
          </p:cNvPr>
          <p:cNvSpPr/>
          <p:nvPr/>
        </p:nvSpPr>
        <p:spPr>
          <a:xfrm>
            <a:off x="6413495" y="6187105"/>
            <a:ext cx="4281495" cy="5618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 BUAH</a:t>
            </a:r>
          </a:p>
        </p:txBody>
      </p:sp>
    </p:spTree>
    <p:extLst>
      <p:ext uri="{BB962C8B-B14F-4D97-AF65-F5344CB8AC3E}">
        <p14:creationId xmlns:p14="http://schemas.microsoft.com/office/powerpoint/2010/main" val="5689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7D340-FE62-3E4D-81CD-5DE0D5478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4" y="497231"/>
            <a:ext cx="10828092" cy="4017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2325D8-B215-F0B7-C812-6074A69D9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13" y="4545531"/>
            <a:ext cx="10828091" cy="1702708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F2D8DF8-B18A-5063-201B-D62F439F20D4}"/>
              </a:ext>
            </a:extLst>
          </p:cNvPr>
          <p:cNvSpPr/>
          <p:nvPr/>
        </p:nvSpPr>
        <p:spPr>
          <a:xfrm>
            <a:off x="10424160" y="5428648"/>
            <a:ext cx="1414914" cy="1068405"/>
          </a:xfrm>
          <a:prstGeom prst="wedgeEllipseCallout">
            <a:avLst>
              <a:gd name="adj1" fmla="val -186484"/>
              <a:gd name="adj2" fmla="val -146509"/>
            </a:avLst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C4038-64C0-0E99-9922-3A78FF599BCB}"/>
              </a:ext>
            </a:extLst>
          </p:cNvPr>
          <p:cNvSpPr/>
          <p:nvPr/>
        </p:nvSpPr>
        <p:spPr>
          <a:xfrm>
            <a:off x="1761423" y="6360769"/>
            <a:ext cx="7940842" cy="425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TERDAPAT KEPERLUAN C&amp;P UNTUK AUDIOMETRI TEST &amp;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9792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BDD0-FA02-F3A5-ACF9-5A38395D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PEMANTAPAN PERKHIDMATAN PREHOSPITAL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6FC7A-2F95-7D74-7EBA-8FA9F32D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C5F96-BD2B-997F-2984-744F35709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444" y="1690688"/>
            <a:ext cx="4365724" cy="4802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D31697-FDB1-0DE3-E01E-04A068016E83}"/>
              </a:ext>
            </a:extLst>
          </p:cNvPr>
          <p:cNvSpPr/>
          <p:nvPr/>
        </p:nvSpPr>
        <p:spPr>
          <a:xfrm>
            <a:off x="952902" y="2050181"/>
            <a:ext cx="4658626" cy="1665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keperluan</a:t>
            </a:r>
            <a:r>
              <a:rPr lang="en-US" sz="2400" dirty="0"/>
              <a:t> C&amp;P pada PPP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CCD81D-6E71-71B5-C9C8-D448509A266B}"/>
              </a:ext>
            </a:extLst>
          </p:cNvPr>
          <p:cNvSpPr/>
          <p:nvPr/>
        </p:nvSpPr>
        <p:spPr>
          <a:xfrm>
            <a:off x="952901" y="4128545"/>
            <a:ext cx="4658627" cy="2244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Penyelarasan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hospital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modul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17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FCDC-3E1E-C1FA-6C53-E2747C9A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2" y="111513"/>
            <a:ext cx="11309194" cy="1204331"/>
          </a:xfrm>
        </p:spPr>
        <p:txBody>
          <a:bodyPr/>
          <a:lstStyle/>
          <a:p>
            <a:pPr algn="ctr"/>
            <a:r>
              <a:rPr lang="en-US" dirty="0"/>
              <a:t>TINDAKAN SEGERA DI PERINGKAT DAERAH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814FD-8424-C52B-AD20-4896A6E4E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0" y="1315844"/>
            <a:ext cx="3865719" cy="50320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5E96D5-8B19-0A0D-41A5-2BD8F68AEB6D}"/>
              </a:ext>
            </a:extLst>
          </p:cNvPr>
          <p:cNvSpPr/>
          <p:nvPr/>
        </p:nvSpPr>
        <p:spPr>
          <a:xfrm>
            <a:off x="4471637" y="1520286"/>
            <a:ext cx="7389503" cy="925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Kenal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pasti</a:t>
            </a:r>
            <a:r>
              <a:rPr lang="en-US" sz="2400" dirty="0">
                <a:solidFill>
                  <a:schemeClr val="tx1"/>
                </a:solidFill>
              </a:rPr>
              <a:t> JK C&amp;P dan </a:t>
            </a:r>
            <a:r>
              <a:rPr lang="en-US" sz="2400" dirty="0" err="1">
                <a:solidFill>
                  <a:schemeClr val="tx1"/>
                </a:solidFill>
              </a:rPr>
              <a:t>dapatkan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sijil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lantikan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JK C&amp;P Negeri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1F401-8B83-4D50-4D6D-76CC1D19DB3B}"/>
              </a:ext>
            </a:extLst>
          </p:cNvPr>
          <p:cNvSpPr/>
          <p:nvPr/>
        </p:nvSpPr>
        <p:spPr>
          <a:xfrm>
            <a:off x="4471633" y="4182716"/>
            <a:ext cx="7389503" cy="925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Kenal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pasti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keperluan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anggota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perlu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membuat</a:t>
            </a:r>
            <a:r>
              <a:rPr lang="en-US" sz="2400" dirty="0">
                <a:solidFill>
                  <a:schemeClr val="tx1"/>
                </a:solidFill>
              </a:rPr>
              <a:t> C&amp;P/</a:t>
            </a:r>
            <a:r>
              <a:rPr lang="en-US" sz="2400" dirty="0" err="1">
                <a:solidFill>
                  <a:schemeClr val="tx1"/>
                </a:solidFill>
              </a:rPr>
              <a:t>perlu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reprivilege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hantar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kepada</a:t>
            </a:r>
            <a:r>
              <a:rPr lang="en-US" sz="2400" dirty="0">
                <a:solidFill>
                  <a:schemeClr val="tx1"/>
                </a:solidFill>
              </a:rPr>
              <a:t> negeri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FAA4C-906F-3746-C088-3DA972960576}"/>
              </a:ext>
            </a:extLst>
          </p:cNvPr>
          <p:cNvSpPr/>
          <p:nvPr/>
        </p:nvSpPr>
        <p:spPr>
          <a:xfrm>
            <a:off x="4471634" y="5422358"/>
            <a:ext cx="7389503" cy="925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Kenalpasti</a:t>
            </a:r>
            <a:r>
              <a:rPr lang="en-US" sz="2400" dirty="0">
                <a:solidFill>
                  <a:schemeClr val="tx1"/>
                </a:solidFill>
              </a:rPr>
              <a:t>  trainer/</a:t>
            </a:r>
            <a:r>
              <a:rPr lang="en-US" sz="2400" dirty="0" err="1">
                <a:solidFill>
                  <a:schemeClr val="tx1"/>
                </a:solidFill>
              </a:rPr>
              <a:t>penyelia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peringkat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daerah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hantar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sekretariat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13EE53-C064-33A9-4D85-2FE9A89ED748}"/>
              </a:ext>
            </a:extLst>
          </p:cNvPr>
          <p:cNvSpPr/>
          <p:nvPr/>
        </p:nvSpPr>
        <p:spPr>
          <a:xfrm>
            <a:off x="4471633" y="2829703"/>
            <a:ext cx="7389503" cy="925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Kenal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pasti</a:t>
            </a:r>
            <a:r>
              <a:rPr lang="en-US" sz="2400" dirty="0">
                <a:solidFill>
                  <a:schemeClr val="tx1"/>
                </a:solidFill>
              </a:rPr>
              <a:t> PIC yang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berurusan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Sekretariat</a:t>
            </a:r>
            <a:r>
              <a:rPr lang="en-US" sz="2400" dirty="0">
                <a:solidFill>
                  <a:schemeClr val="tx1"/>
                </a:solidFill>
              </a:rPr>
              <a:t> Negeri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pengurusan</a:t>
            </a:r>
            <a:r>
              <a:rPr lang="en-US" sz="2400" dirty="0">
                <a:solidFill>
                  <a:schemeClr val="tx1"/>
                </a:solidFill>
              </a:rPr>
              <a:t> data/</a:t>
            </a:r>
            <a:r>
              <a:rPr lang="en-US" sz="2400" dirty="0" err="1">
                <a:solidFill>
                  <a:schemeClr val="tx1"/>
                </a:solidFill>
              </a:rPr>
              <a:t>reten</a:t>
            </a:r>
            <a:r>
              <a:rPr lang="en-US" sz="2400" dirty="0">
                <a:solidFill>
                  <a:schemeClr val="tx1"/>
                </a:solidFill>
              </a:rPr>
              <a:t> C&amp;P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0747693-0B1D-50D5-E335-B0A2C2EE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8D9E-F6E0-A643-8ACE-DB4726DABADB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FCDC-3E1E-C1FA-6C53-E2747C9A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2" y="111513"/>
            <a:ext cx="11309194" cy="1204331"/>
          </a:xfrm>
        </p:spPr>
        <p:txBody>
          <a:bodyPr/>
          <a:lstStyle/>
          <a:p>
            <a:pPr algn="ctr"/>
            <a:r>
              <a:rPr lang="en-US" dirty="0"/>
              <a:t>TINDAKAN SEGERA DI PERINGKAT DAERAH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814FD-8424-C52B-AD20-4896A6E4E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0" y="1315844"/>
            <a:ext cx="3865719" cy="50320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0B2551-28B2-B348-4C6A-BF8D30A630F4}"/>
              </a:ext>
            </a:extLst>
          </p:cNvPr>
          <p:cNvSpPr/>
          <p:nvPr/>
        </p:nvSpPr>
        <p:spPr>
          <a:xfrm>
            <a:off x="4471637" y="2966224"/>
            <a:ext cx="7389503" cy="925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Mengadakan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mesyuarat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membincangkan</a:t>
            </a:r>
            <a:r>
              <a:rPr lang="en-US" sz="2400" dirty="0">
                <a:solidFill>
                  <a:schemeClr val="tx1"/>
                </a:solidFill>
              </a:rPr>
              <a:t> C&amp;P 3bulan </a:t>
            </a:r>
            <a:r>
              <a:rPr lang="en-US" sz="2400" dirty="0" err="1">
                <a:solidFill>
                  <a:schemeClr val="tx1"/>
                </a:solidFill>
              </a:rPr>
              <a:t>sekali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boleh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menggunakan</a:t>
            </a:r>
            <a:r>
              <a:rPr lang="en-US" sz="2400" dirty="0">
                <a:solidFill>
                  <a:schemeClr val="tx1"/>
                </a:solidFill>
              </a:rPr>
              <a:t> mana-mana platform </a:t>
            </a:r>
            <a:r>
              <a:rPr lang="en-US" sz="2400" dirty="0" err="1">
                <a:solidFill>
                  <a:schemeClr val="tx1"/>
                </a:solidFill>
              </a:rPr>
              <a:t>mesyuarat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daerah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ABE81-3CB3-147D-6330-CAD7B7873FE4}"/>
              </a:ext>
            </a:extLst>
          </p:cNvPr>
          <p:cNvSpPr/>
          <p:nvPr/>
        </p:nvSpPr>
        <p:spPr>
          <a:xfrm>
            <a:off x="4471637" y="4300653"/>
            <a:ext cx="7389503" cy="925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Mengeluarkan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sijil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anggota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telah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berjaya</a:t>
            </a:r>
            <a:r>
              <a:rPr lang="en-US" sz="2400" dirty="0">
                <a:solidFill>
                  <a:schemeClr val="tx1"/>
                </a:solidFill>
              </a:rPr>
              <a:t> C&amp;P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E726BA-E32B-0E10-35AD-6111EC4CC787}"/>
              </a:ext>
            </a:extLst>
          </p:cNvPr>
          <p:cNvSpPr/>
          <p:nvPr/>
        </p:nvSpPr>
        <p:spPr>
          <a:xfrm>
            <a:off x="4471638" y="1541656"/>
            <a:ext cx="7389503" cy="925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Merancang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kursus</a:t>
            </a:r>
            <a:r>
              <a:rPr lang="en-US" sz="2400" dirty="0">
                <a:solidFill>
                  <a:schemeClr val="tx1"/>
                </a:solidFill>
              </a:rPr>
              <a:t>/Latihan/Latihan </a:t>
            </a:r>
            <a:r>
              <a:rPr lang="en-US" sz="2400" dirty="0" err="1">
                <a:solidFill>
                  <a:schemeClr val="tx1"/>
                </a:solidFill>
              </a:rPr>
              <a:t>sangkut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peringkat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daerah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8648FE-4D6C-F40D-358D-0385E894788D}"/>
              </a:ext>
            </a:extLst>
          </p:cNvPr>
          <p:cNvSpPr/>
          <p:nvPr/>
        </p:nvSpPr>
        <p:spPr>
          <a:xfrm>
            <a:off x="4471637" y="5483610"/>
            <a:ext cx="7389503" cy="925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Menghantar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senarai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kepada</a:t>
            </a:r>
            <a:r>
              <a:rPr lang="en-US" sz="2400" dirty="0">
                <a:solidFill>
                  <a:schemeClr val="tx1"/>
                </a:solidFill>
              </a:rPr>
              <a:t> secretariat C&amp;P negeri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dimasukkan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reten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080EADC-AF39-E6A1-D804-B631F5F1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8D9E-F6E0-A643-8ACE-DB4726DABADB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F273-FCCF-592E-C297-A0BB4F81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PENGURUSAN DATA DAN RETEN C&amp;P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4E1FEA-CE19-0CFE-624E-77BCA011166E}"/>
              </a:ext>
            </a:extLst>
          </p:cNvPr>
          <p:cNvSpPr/>
          <p:nvPr/>
        </p:nvSpPr>
        <p:spPr>
          <a:xfrm>
            <a:off x="1159727" y="1690688"/>
            <a:ext cx="10493297" cy="45539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Masukkan link google drive </a:t>
            </a:r>
            <a:r>
              <a:rPr lang="en-US" sz="2800" dirty="0" err="1">
                <a:solidFill>
                  <a:srgbClr val="FF0000"/>
                </a:solidFill>
              </a:rPr>
              <a:t>utk</a:t>
            </a:r>
            <a:r>
              <a:rPr lang="en-US" sz="2800" dirty="0">
                <a:solidFill>
                  <a:srgbClr val="FF0000"/>
                </a:solidFill>
              </a:rPr>
              <a:t> template: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YANG PERLU DAERAH SUBMIT KE NEGERI: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Bilangan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keperluan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utk</a:t>
            </a:r>
            <a:r>
              <a:rPr lang="en-US" sz="2800" dirty="0">
                <a:solidFill>
                  <a:srgbClr val="FF0000"/>
                </a:solidFill>
              </a:rPr>
              <a:t> C&amp;P dan </a:t>
            </a:r>
            <a:r>
              <a:rPr lang="en-US" sz="2800" dirty="0" err="1">
                <a:solidFill>
                  <a:srgbClr val="FF0000"/>
                </a:solidFill>
              </a:rPr>
              <a:t>reprivilege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ikut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perjawatan</a:t>
            </a:r>
            <a:r>
              <a:rPr lang="en-US" sz="2800" dirty="0">
                <a:solidFill>
                  <a:srgbClr val="FF0000"/>
                </a:solidFill>
              </a:rPr>
              <a:t> &amp; </a:t>
            </a:r>
            <a:r>
              <a:rPr lang="en-US" sz="2800" dirty="0" err="1">
                <a:solidFill>
                  <a:srgbClr val="FF0000"/>
                </a:solidFill>
              </a:rPr>
              <a:t>kategori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Senarai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nama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mengikut</a:t>
            </a:r>
            <a:r>
              <a:rPr lang="en-US" sz="2800" dirty="0">
                <a:solidFill>
                  <a:srgbClr val="FF0000"/>
                </a:solidFill>
              </a:rPr>
              <a:t> C&amp;P </a:t>
            </a:r>
            <a:r>
              <a:rPr lang="en-US" sz="2800" dirty="0" err="1">
                <a:solidFill>
                  <a:srgbClr val="FF0000"/>
                </a:solidFill>
              </a:rPr>
              <a:t>dilaksanakan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bila</a:t>
            </a:r>
            <a:r>
              <a:rPr lang="en-US" sz="2800" dirty="0">
                <a:solidFill>
                  <a:srgbClr val="FF0000"/>
                </a:solidFill>
              </a:rPr>
              <a:t> dah complete </a:t>
            </a:r>
            <a:r>
              <a:rPr lang="en-US" sz="2800" dirty="0" err="1">
                <a:solidFill>
                  <a:srgbClr val="FF0000"/>
                </a:solidFill>
              </a:rPr>
              <a:t>c&amp;P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Senarai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nama</a:t>
            </a:r>
            <a:r>
              <a:rPr lang="en-US" sz="2800" dirty="0">
                <a:solidFill>
                  <a:srgbClr val="FF0000"/>
                </a:solidFill>
              </a:rPr>
              <a:t> trainer/</a:t>
            </a:r>
            <a:r>
              <a:rPr lang="en-US" sz="2800" dirty="0" err="1">
                <a:solidFill>
                  <a:srgbClr val="FF0000"/>
                </a:solidFill>
              </a:rPr>
              <a:t>penyelia</a:t>
            </a:r>
            <a:r>
              <a:rPr lang="en-US" sz="2800" dirty="0">
                <a:solidFill>
                  <a:srgbClr val="FF0000"/>
                </a:solidFill>
              </a:rPr>
              <a:t> C&amp;P di </a:t>
            </a:r>
            <a:r>
              <a:rPr lang="en-US" sz="2800" dirty="0" err="1">
                <a:solidFill>
                  <a:srgbClr val="FF0000"/>
                </a:solidFill>
              </a:rPr>
              <a:t>daerah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YANG DAERAH BOLEH RUJUK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Semua</a:t>
            </a:r>
            <a:r>
              <a:rPr lang="en-US" sz="2800" dirty="0">
                <a:solidFill>
                  <a:srgbClr val="FF0000"/>
                </a:solidFill>
              </a:rPr>
              <a:t> Module </a:t>
            </a:r>
            <a:r>
              <a:rPr lang="en-US" sz="2800" dirty="0" err="1">
                <a:solidFill>
                  <a:srgbClr val="FF0000"/>
                </a:solidFill>
              </a:rPr>
              <a:t>C&amp;p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Semua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Buku</a:t>
            </a:r>
            <a:r>
              <a:rPr lang="en-US" sz="2800" dirty="0">
                <a:solidFill>
                  <a:srgbClr val="FF0000"/>
                </a:solidFill>
              </a:rPr>
              <a:t> Log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A295F-4E91-644B-E24E-93C53277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8D9E-F6E0-A643-8ACE-DB4726DABADB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72" y="293060"/>
            <a:ext cx="11564584" cy="8315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PERANCANGAN KEPERLUAN C&amp;P BAGI DAERAH IKUT PERJAWATAN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05" y="1429407"/>
            <a:ext cx="9815512" cy="513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2 6"/>
          <p:cNvSpPr/>
          <p:nvPr/>
        </p:nvSpPr>
        <p:spPr>
          <a:xfrm>
            <a:off x="378372" y="2490952"/>
            <a:ext cx="1198180" cy="612648"/>
          </a:xfrm>
          <a:prstGeom prst="borderCallout2">
            <a:avLst>
              <a:gd name="adj1" fmla="val -8699"/>
              <a:gd name="adj2" fmla="val 45690"/>
              <a:gd name="adj3" fmla="val -63597"/>
              <a:gd name="adj4" fmla="val 72988"/>
              <a:gd name="adj5" fmla="val -64203"/>
              <a:gd name="adj6" fmla="val 1109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CONTOH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CE152-8E9A-429A-F035-C7642755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8D9E-F6E0-A643-8ACE-DB4726DABADB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2" y="314080"/>
            <a:ext cx="11246068" cy="8000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SENARAI NAMA ANGGOTA YANG DIRANCANG C&amp;P BAGI DAERAH IKUT PERJAWATAN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06363"/>
              </p:ext>
            </p:extLst>
          </p:nvPr>
        </p:nvGraphicFramePr>
        <p:xfrm>
          <a:off x="1524000" y="1849818"/>
          <a:ext cx="9669516" cy="25251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5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6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BIL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DAERAH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NAMA ANGGOTA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TEMPAT BERTUGAS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JAWATAN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PROSEDUR YANG DILAKUKAN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cth: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DR 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KK LARKIN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USG ADVANCED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C9491DD-4345-CFE9-5E30-C48D86B5F648}"/>
              </a:ext>
            </a:extLst>
          </p:cNvPr>
          <p:cNvSpPr/>
          <p:nvPr/>
        </p:nvSpPr>
        <p:spPr>
          <a:xfrm>
            <a:off x="641132" y="4728117"/>
            <a:ext cx="10944985" cy="1405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Senarai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nama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telah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berjaya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melengkapkan</a:t>
            </a:r>
            <a:r>
              <a:rPr lang="en-US" sz="2400" dirty="0">
                <a:solidFill>
                  <a:schemeClr val="tx1"/>
                </a:solidFill>
              </a:rPr>
              <a:t> C&amp;P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dihantar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daerah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Sekretariat</a:t>
            </a:r>
            <a:r>
              <a:rPr lang="en-US" sz="2400" dirty="0">
                <a:solidFill>
                  <a:schemeClr val="tx1"/>
                </a:solidFill>
              </a:rPr>
              <a:t> Negeri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dimasukkan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reten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B0608-B744-A97A-82D8-7E248170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8D9E-F6E0-A643-8ACE-DB4726DABADB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14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artoon 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34" y="685800"/>
            <a:ext cx="4682384" cy="368406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25472" y="4739201"/>
            <a:ext cx="4827791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i="1" dirty="0">
                <a:latin typeface="Comic Sans MS" pitchFamily="66" charset="0"/>
              </a:rPr>
              <a:t>“To give you some idea of today’s bizarre agenda here’s a candidate who wants to be privileged for a procedure he learned watching Chicago Hope.”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36395" y="316468"/>
            <a:ext cx="504348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i="1" dirty="0">
                <a:latin typeface="Comic Sans MS" pitchFamily="66" charset="0"/>
              </a:rPr>
              <a:t>Illustration by Dave Harbaugh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eaLnBrk="0" hangingPunct="0"/>
            <a:fld id="{9F5DA91E-FEB9-487A-B876-CB7D71FE1BE9}" type="slidenum">
              <a:rPr lang="en-US" sz="1000">
                <a:solidFill>
                  <a:srgbClr val="000000"/>
                </a:solidFill>
              </a:rPr>
              <a:pPr algn="r" eaLnBrk="0" hangingPunct="0"/>
              <a:t>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4753" y="512898"/>
            <a:ext cx="5000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PRIVILEGE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FC33905-8E53-AB15-427A-2974617C28D9}"/>
              </a:ext>
            </a:extLst>
          </p:cNvPr>
          <p:cNvSpPr txBox="1">
            <a:spLocks/>
          </p:cNvSpPr>
          <p:nvPr/>
        </p:nvSpPr>
        <p:spPr>
          <a:xfrm>
            <a:off x="5714753" y="1220784"/>
            <a:ext cx="5268886" cy="1957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algn="just">
              <a:buFont typeface="Quattrocento Sans"/>
              <a:buNone/>
            </a:pP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Keistimewaan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selaras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masing-masing</a:t>
            </a:r>
            <a:endParaRPr lang="en-MY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MY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E06FCCE-6E49-7643-2489-1F162B6B06FC}"/>
              </a:ext>
            </a:extLst>
          </p:cNvPr>
          <p:cNvSpPr txBox="1">
            <a:spLocks/>
          </p:cNvSpPr>
          <p:nvPr/>
        </p:nvSpPr>
        <p:spPr>
          <a:xfrm>
            <a:off x="5679884" y="3723099"/>
            <a:ext cx="5050399" cy="8740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PRIVILEGING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45947F2-BD31-6228-15F9-CF6082C178CB}"/>
              </a:ext>
            </a:extLst>
          </p:cNvPr>
          <p:cNvSpPr txBox="1">
            <a:spLocks/>
          </p:cNvSpPr>
          <p:nvPr/>
        </p:nvSpPr>
        <p:spPr>
          <a:xfrm>
            <a:off x="5714753" y="4386870"/>
            <a:ext cx="5268886" cy="1432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algn="just">
              <a:buNone/>
            </a:pPr>
            <a:r>
              <a:rPr lang="en-MY" kern="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MY" kern="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kern="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MY" kern="0" dirty="0">
                <a:latin typeface="Arial" panose="020B0604020202020204" pitchFamily="34" charset="0"/>
                <a:cs typeface="Arial" panose="020B0604020202020204" pitchFamily="34" charset="0"/>
              </a:rPr>
              <a:t> “privilege”  </a:t>
            </a:r>
            <a:r>
              <a:rPr lang="en-MY" kern="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kern="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endParaRPr lang="en-MY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25286-2BC9-F5D9-DC0A-FF1DA99A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CBAC-4A8C-4C66-8EC8-93D591958AE9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352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2701" y="465879"/>
            <a:ext cx="10233616" cy="87405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REPRIVILEGING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2779" y="2695605"/>
            <a:ext cx="5917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mohon</a:t>
            </a:r>
            <a:r>
              <a:rPr lang="en-US" sz="2400" dirty="0"/>
              <a:t> </a:t>
            </a:r>
            <a:r>
              <a:rPr lang="en-US" sz="2400" dirty="0" err="1"/>
              <a:t>semula</a:t>
            </a:r>
            <a:r>
              <a:rPr lang="en-US" sz="2400" dirty="0"/>
              <a:t> re-privileging </a:t>
            </a:r>
            <a:r>
              <a:rPr lang="en-US" sz="2400" dirty="0" err="1"/>
              <a:t>setiap</a:t>
            </a:r>
            <a:r>
              <a:rPr lang="en-US" sz="2400" dirty="0"/>
              <a:t> 3 </a:t>
            </a:r>
            <a:r>
              <a:rPr lang="en-US" sz="2400" dirty="0" err="1"/>
              <a:t>tahun</a:t>
            </a:r>
            <a:r>
              <a:rPr lang="en-US" sz="2400" dirty="0"/>
              <a:t> dan </a:t>
            </a:r>
            <a:r>
              <a:rPr lang="en-US" sz="2400" dirty="0" err="1"/>
              <a:t>diperbaharui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masa 6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tamat</a:t>
            </a:r>
            <a:r>
              <a:rPr lang="en-US" sz="2400" dirty="0"/>
              <a:t> </a:t>
            </a:r>
            <a:r>
              <a:rPr lang="en-US" sz="2400" dirty="0" err="1"/>
              <a:t>tempoh</a:t>
            </a:r>
            <a:r>
              <a:rPr lang="en-US" sz="2400" dirty="0"/>
              <a:t> </a:t>
            </a:r>
            <a:r>
              <a:rPr lang="en-US" sz="2400" dirty="0" err="1"/>
              <a:t>c&amp;p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3525F-24EA-8456-7294-4A38F531E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771" y="2611935"/>
            <a:ext cx="4569272" cy="3780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BF690-CDA9-FB53-ED91-C9DA59F17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75" y="2806721"/>
            <a:ext cx="1016052" cy="1028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C7F7A7-D4F6-0784-E836-5D8A1158B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27" y="4657984"/>
            <a:ext cx="1016052" cy="10287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2F8B1A-F152-C0A9-384B-5F10018B5D19}"/>
              </a:ext>
            </a:extLst>
          </p:cNvPr>
          <p:cNvSpPr txBox="1"/>
          <p:nvPr/>
        </p:nvSpPr>
        <p:spPr>
          <a:xfrm>
            <a:off x="1360727" y="4162395"/>
            <a:ext cx="59173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semula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re-privileging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menilai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penyeliaan</a:t>
            </a:r>
            <a:r>
              <a:rPr lang="en-US" sz="2400" dirty="0"/>
              <a:t> dan </a:t>
            </a:r>
            <a:r>
              <a:rPr lang="en-US" sz="2400" dirty="0" err="1"/>
              <a:t>dokumentasi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log,kemahiran</a:t>
            </a:r>
            <a:r>
              <a:rPr lang="en-US" sz="2400" dirty="0"/>
              <a:t> dan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klinikal</a:t>
            </a:r>
            <a:r>
              <a:rPr lang="en-US" sz="2400" dirty="0"/>
              <a:t> </a:t>
            </a:r>
            <a:r>
              <a:rPr lang="en-US" sz="2400" dirty="0" err="1"/>
              <a:t>pemohon</a:t>
            </a:r>
            <a:r>
              <a:rPr lang="en-US" sz="28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11A100-D952-5B37-E285-9B4FB04D65C5}"/>
              </a:ext>
            </a:extLst>
          </p:cNvPr>
          <p:cNvSpPr txBox="1"/>
          <p:nvPr/>
        </p:nvSpPr>
        <p:spPr>
          <a:xfrm>
            <a:off x="344675" y="1534717"/>
            <a:ext cx="895544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MY" sz="3200" kern="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MY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MY" sz="3200" kern="0" dirty="0">
                <a:latin typeface="Arial" panose="020B0604020202020204" pitchFamily="34" charset="0"/>
                <a:cs typeface="Arial" panose="020B0604020202020204" pitchFamily="34" charset="0"/>
              </a:rPr>
              <a:t> “privileging” </a:t>
            </a:r>
            <a:r>
              <a:rPr lang="en-MY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semula</a:t>
            </a:r>
            <a:r>
              <a:rPr lang="en-MY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endParaRPr lang="en-MY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1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3200"/>
            <a:ext cx="10515600" cy="115887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PROGRAM KESIHATAN AWAM </a:t>
            </a:r>
            <a:br>
              <a:rPr lang="en-US" sz="2000" b="1" dirty="0"/>
            </a:b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Garispanduan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Credentialing &amp;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Privelaging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Penjagaan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Kesihatan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Primer,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Kesihatan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Malaysia </a:t>
            </a:r>
            <a:endParaRPr lang="en-US" sz="2000" dirty="0"/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2721357" y="1725733"/>
            <a:ext cx="1520658" cy="432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800" b="1" dirty="0"/>
              <a:t>      2010</a:t>
            </a:r>
            <a:endParaRPr lang="en-MY" sz="1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92" y="2077489"/>
            <a:ext cx="321620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8461542" y="1664552"/>
            <a:ext cx="1520658" cy="432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800" b="1" dirty="0"/>
              <a:t>      </a:t>
            </a:r>
            <a:r>
              <a:rPr lang="en-US" sz="1800" b="1" dirty="0" err="1"/>
              <a:t>Pindaan</a:t>
            </a:r>
            <a:r>
              <a:rPr lang="en-US" sz="1800" b="1" dirty="0"/>
              <a:t> 2020</a:t>
            </a:r>
            <a:endParaRPr lang="en-MY" sz="18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0" t="10000" r="28541" b="10000"/>
          <a:stretch/>
        </p:blipFill>
        <p:spPr bwMode="auto">
          <a:xfrm>
            <a:off x="7718593" y="2158266"/>
            <a:ext cx="3238499" cy="418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8B6A2-C721-AB5B-C87B-2B5C752F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FED-8CFB-49BC-9943-7A6F1248F4B4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90304787"/>
              </p:ext>
            </p:extLst>
          </p:nvPr>
        </p:nvGraphicFramePr>
        <p:xfrm>
          <a:off x="200070" y="58058"/>
          <a:ext cx="11658101" cy="666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325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576263" y="123825"/>
            <a:ext cx="11568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ms-MY" b="1" dirty="0">
                <a:latin typeface="Arial" pitchFamily="34" charset="0"/>
                <a:cs typeface="Times New Roman" pitchFamily="18" charset="0"/>
              </a:rPr>
              <a:t>CARTA ALIR PROSES CREDENTIALING &amp; PRIVILEGING BAGI PENJAGAAN KESIHATAN PRIMER</a:t>
            </a:r>
            <a:endParaRPr lang="en-MY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0"/>
          <p:cNvSpPr>
            <a:spLocks noChangeArrowheads="1"/>
          </p:cNvSpPr>
          <p:nvPr/>
        </p:nvSpPr>
        <p:spPr bwMode="auto">
          <a:xfrm>
            <a:off x="590550" y="631825"/>
            <a:ext cx="1543050" cy="87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1000" b="1" dirty="0">
                <a:latin typeface="Arial" pitchFamily="34" charset="0"/>
                <a:cs typeface="Times New Roman" pitchFamily="18" charset="0"/>
              </a:rPr>
              <a:t>PKD/ KK/ KKIA/ K1M/ KD</a:t>
            </a:r>
            <a:endParaRPr lang="en-US" altLang="en-US" sz="1100" dirty="0">
              <a:latin typeface="Arial" pitchFamily="34" charset="0"/>
            </a:endParaRPr>
          </a:p>
          <a:p>
            <a:pPr algn="ctr" eaLnBrk="0" hangingPunct="0"/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Kenalpasti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anggota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yang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memerlukan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C&amp;P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bagi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sesuatu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prosedur</a:t>
            </a:r>
            <a:endParaRPr lang="en-US" altLang="en-US" dirty="0">
              <a:latin typeface="Arial" pitchFamily="34" charset="0"/>
            </a:endParaRPr>
          </a:p>
        </p:txBody>
      </p:sp>
      <p:cxnSp>
        <p:nvCxnSpPr>
          <p:cNvPr id="29700" name="AutoShape 29"/>
          <p:cNvCxnSpPr>
            <a:cxnSpLocks noChangeShapeType="1"/>
          </p:cNvCxnSpPr>
          <p:nvPr/>
        </p:nvCxnSpPr>
        <p:spPr bwMode="auto">
          <a:xfrm>
            <a:off x="1381125" y="1533525"/>
            <a:ext cx="19050" cy="2714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1" name="Rectangle 28"/>
          <p:cNvSpPr>
            <a:spLocks noChangeArrowheads="1"/>
          </p:cNvSpPr>
          <p:nvPr/>
        </p:nvSpPr>
        <p:spPr bwMode="auto">
          <a:xfrm>
            <a:off x="600075" y="1600200"/>
            <a:ext cx="1533525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Anggota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mengisi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Borang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Permohonan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C1/PKP1</a:t>
            </a:r>
            <a:endParaRPr lang="en-US" alt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9702" name="Rectangle 27"/>
          <p:cNvSpPr>
            <a:spLocks noChangeArrowheads="1"/>
          </p:cNvSpPr>
          <p:nvPr/>
        </p:nvSpPr>
        <p:spPr bwMode="auto">
          <a:xfrm>
            <a:off x="609600" y="2190750"/>
            <a:ext cx="1533525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1000">
                <a:latin typeface="Arial" pitchFamily="34" charset="0"/>
                <a:cs typeface="Times New Roman" pitchFamily="18" charset="0"/>
              </a:rPr>
              <a:t>Hantar Permohonan kepada JK C&amp;P Daerah</a:t>
            </a:r>
            <a:endParaRPr lang="en-US" altLang="en-US" sz="110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000">
                <a:latin typeface="Arial" pitchFamily="34" charset="0"/>
                <a:cs typeface="Times New Roman" pitchFamily="18" charset="0"/>
              </a:rPr>
              <a:t>Tetapkan Modul</a:t>
            </a:r>
            <a:endParaRPr lang="en-US" altLang="en-US" sz="120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000">
                <a:latin typeface="Arial" pitchFamily="34" charset="0"/>
                <a:cs typeface="Times New Roman" pitchFamily="18" charset="0"/>
              </a:rPr>
              <a:t>Buku Log</a:t>
            </a:r>
            <a:endParaRPr lang="en-US" altLang="en-US" sz="120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000">
                <a:latin typeface="Arial" pitchFamily="34" charset="0"/>
                <a:cs typeface="Times New Roman" pitchFamily="18" charset="0"/>
              </a:rPr>
              <a:t>Penyelia</a:t>
            </a:r>
            <a:endParaRPr lang="en-US" altLang="en-US" sz="1100">
              <a:latin typeface="Calibri" pitchFamily="34" charset="0"/>
            </a:endParaRPr>
          </a:p>
          <a:p>
            <a:pPr eaLnBrk="0" hangingPunct="0"/>
            <a:endParaRPr lang="en-US" altLang="en-US">
              <a:latin typeface="Arial" pitchFamily="34" charset="0"/>
            </a:endParaRPr>
          </a:p>
        </p:txBody>
      </p:sp>
      <p:cxnSp>
        <p:nvCxnSpPr>
          <p:cNvPr id="29703" name="AutoShape 26"/>
          <p:cNvCxnSpPr>
            <a:cxnSpLocks noChangeShapeType="1"/>
          </p:cNvCxnSpPr>
          <p:nvPr/>
        </p:nvCxnSpPr>
        <p:spPr bwMode="auto">
          <a:xfrm>
            <a:off x="2867025" y="6324600"/>
            <a:ext cx="9120188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AutoShape 25"/>
          <p:cNvCxnSpPr>
            <a:cxnSpLocks noChangeShapeType="1"/>
          </p:cNvCxnSpPr>
          <p:nvPr/>
        </p:nvCxnSpPr>
        <p:spPr bwMode="auto">
          <a:xfrm>
            <a:off x="171450" y="5915025"/>
            <a:ext cx="5257800" cy="85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Rectangle 24"/>
          <p:cNvSpPr>
            <a:spLocks noChangeArrowheads="1"/>
          </p:cNvSpPr>
          <p:nvPr/>
        </p:nvSpPr>
        <p:spPr bwMode="auto">
          <a:xfrm>
            <a:off x="619125" y="3590925"/>
            <a:ext cx="1533525" cy="581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1000">
                <a:latin typeface="Arial" pitchFamily="34" charset="0"/>
                <a:cs typeface="Times New Roman" pitchFamily="18" charset="0"/>
              </a:rPr>
              <a:t>Anggota terlibat menjalani proses Credentialing</a:t>
            </a:r>
            <a:endParaRPr lang="en-US" altLang="en-US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9706" name="Rectangle 23"/>
          <p:cNvSpPr>
            <a:spLocks noChangeArrowheads="1"/>
          </p:cNvSpPr>
          <p:nvPr/>
        </p:nvSpPr>
        <p:spPr bwMode="auto">
          <a:xfrm>
            <a:off x="619125" y="4248150"/>
            <a:ext cx="1533525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1000">
                <a:latin typeface="Arial" pitchFamily="34" charset="0"/>
                <a:cs typeface="Times New Roman" pitchFamily="18" charset="0"/>
              </a:rPr>
              <a:t>Serahkan Buku Log yang lengkap serta ulasan penyelia kepada JK C&amp;P Daerah</a:t>
            </a:r>
            <a:endParaRPr lang="en-US" altLang="en-US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9707" name="AutoShape 22"/>
          <p:cNvSpPr>
            <a:spLocks noChangeArrowheads="1"/>
          </p:cNvSpPr>
          <p:nvPr/>
        </p:nvSpPr>
        <p:spPr bwMode="auto">
          <a:xfrm>
            <a:off x="2152650" y="5610225"/>
            <a:ext cx="1285875" cy="7239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900">
                <a:latin typeface="Tahoma" pitchFamily="34" charset="0"/>
                <a:ea typeface="Times New Roman" pitchFamily="18" charset="0"/>
                <a:cs typeface="Tahoma" pitchFamily="34" charset="0"/>
              </a:rPr>
              <a:t>Lengkap</a:t>
            </a:r>
            <a:endParaRPr lang="en-US" altLang="en-US">
              <a:latin typeface="Arial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9708" name="Rectangle 21"/>
          <p:cNvSpPr>
            <a:spLocks noChangeArrowheads="1"/>
          </p:cNvSpPr>
          <p:nvPr/>
        </p:nvSpPr>
        <p:spPr bwMode="auto">
          <a:xfrm>
            <a:off x="5438775" y="6161088"/>
            <a:ext cx="1543050" cy="555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JK C&amp;P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semak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dan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luluskan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permohonan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C&amp;P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anggota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PKD</a:t>
            </a:r>
          </a:p>
        </p:txBody>
      </p:sp>
      <p:sp>
        <p:nvSpPr>
          <p:cNvPr id="29709" name="Rectangle 20"/>
          <p:cNvSpPr>
            <a:spLocks noChangeArrowheads="1"/>
          </p:cNvSpPr>
          <p:nvPr/>
        </p:nvSpPr>
        <p:spPr bwMode="auto">
          <a:xfrm>
            <a:off x="7110413" y="5833242"/>
            <a:ext cx="1543050" cy="869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JK C&amp;P PKD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hantar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senarai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nama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kelulusan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anggota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ke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JK C&amp;P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Negeri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untuk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kelulusan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pengesahan</a:t>
            </a:r>
            <a:endParaRPr lang="en-US" altLang="en-US" sz="1100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n-US" alt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9710" name="Rectangle 19"/>
          <p:cNvSpPr>
            <a:spLocks noChangeArrowheads="1"/>
          </p:cNvSpPr>
          <p:nvPr/>
        </p:nvSpPr>
        <p:spPr bwMode="auto">
          <a:xfrm>
            <a:off x="10444163" y="6151563"/>
            <a:ext cx="1543050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PKD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mengeluarkan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Sijil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Privileging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kepada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anggota</a:t>
            </a:r>
            <a:endParaRPr lang="en-US" altLang="en-US" sz="1000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n-US" alt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9711" name="Rectangle 18"/>
          <p:cNvSpPr>
            <a:spLocks noChangeArrowheads="1"/>
          </p:cNvSpPr>
          <p:nvPr/>
        </p:nvSpPr>
        <p:spPr bwMode="auto">
          <a:xfrm>
            <a:off x="8782050" y="6161088"/>
            <a:ext cx="1543050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JK C&amp;P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Negeri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maklum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PKD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tentang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pengesahan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kelulusan</a:t>
            </a:r>
            <a:endParaRPr lang="en-US" altLang="en-US" sz="1000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n-US" altLang="en-US" dirty="0">
              <a:latin typeface="Arial" pitchFamily="34" charset="0"/>
              <a:cs typeface="Times New Roman" pitchFamily="18" charset="0"/>
            </a:endParaRPr>
          </a:p>
        </p:txBody>
      </p:sp>
      <p:cxnSp>
        <p:nvCxnSpPr>
          <p:cNvPr id="29712" name="AutoShape 16"/>
          <p:cNvCxnSpPr>
            <a:cxnSpLocks noChangeShapeType="1"/>
          </p:cNvCxnSpPr>
          <p:nvPr/>
        </p:nvCxnSpPr>
        <p:spPr bwMode="auto">
          <a:xfrm>
            <a:off x="4162425" y="1524000"/>
            <a:ext cx="19050" cy="273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Rectangle 15"/>
          <p:cNvSpPr>
            <a:spLocks noChangeArrowheads="1"/>
          </p:cNvSpPr>
          <p:nvPr/>
        </p:nvSpPr>
        <p:spPr bwMode="auto">
          <a:xfrm>
            <a:off x="3381375" y="631825"/>
            <a:ext cx="1543050" cy="87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1100" b="1">
                <a:latin typeface="Arial" pitchFamily="34" charset="0"/>
                <a:cs typeface="Times New Roman" pitchFamily="18" charset="0"/>
              </a:rPr>
              <a:t>Unit di JKN</a:t>
            </a:r>
            <a:endParaRPr lang="en-US" altLang="en-US" sz="1100">
              <a:latin typeface="Arial" pitchFamily="34" charset="0"/>
            </a:endParaRPr>
          </a:p>
          <a:p>
            <a:pPr algn="ctr" eaLnBrk="0" hangingPunct="0"/>
            <a:r>
              <a:rPr lang="en-US" altLang="en-US" sz="1000">
                <a:latin typeface="Arial" pitchFamily="34" charset="0"/>
                <a:cs typeface="Times New Roman" pitchFamily="18" charset="0"/>
              </a:rPr>
              <a:t>Kenalpasti anggota yang memerlukan C&amp;P bagi sesuatu prosedur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714" name="Rectangle 14"/>
          <p:cNvSpPr>
            <a:spLocks noChangeArrowheads="1"/>
          </p:cNvSpPr>
          <p:nvPr/>
        </p:nvSpPr>
        <p:spPr bwMode="auto">
          <a:xfrm>
            <a:off x="3381375" y="1609725"/>
            <a:ext cx="1533525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Anggota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mengisi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Borang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latin typeface="Arial" pitchFamily="34" charset="0"/>
                <a:cs typeface="Times New Roman" pitchFamily="18" charset="0"/>
              </a:rPr>
              <a:t>Permohonan</a:t>
            </a:r>
            <a:r>
              <a:rPr lang="en-US" altLang="en-US" sz="1000" dirty="0">
                <a:latin typeface="Arial" pitchFamily="34" charset="0"/>
                <a:cs typeface="Times New Roman" pitchFamily="18" charset="0"/>
              </a:rPr>
              <a:t> C1/PKP1</a:t>
            </a:r>
            <a:endParaRPr lang="en-US" alt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9715" name="Rectangle 13"/>
          <p:cNvSpPr>
            <a:spLocks noChangeArrowheads="1"/>
          </p:cNvSpPr>
          <p:nvPr/>
        </p:nvSpPr>
        <p:spPr bwMode="auto">
          <a:xfrm>
            <a:off x="3390900" y="2209800"/>
            <a:ext cx="1533525" cy="1266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1000">
                <a:latin typeface="Arial" pitchFamily="34" charset="0"/>
                <a:cs typeface="Times New Roman" pitchFamily="18" charset="0"/>
              </a:rPr>
              <a:t>Hantar Permohonan kepada JK C&amp;P Negeri</a:t>
            </a:r>
            <a:endParaRPr lang="en-US" altLang="en-US" sz="110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000">
                <a:latin typeface="Arial" pitchFamily="34" charset="0"/>
                <a:cs typeface="Times New Roman" pitchFamily="18" charset="0"/>
              </a:rPr>
              <a:t>Tetapkan Modul</a:t>
            </a:r>
            <a:endParaRPr lang="en-US" altLang="en-US" sz="120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000">
                <a:latin typeface="Arial" pitchFamily="34" charset="0"/>
                <a:cs typeface="Times New Roman" pitchFamily="18" charset="0"/>
              </a:rPr>
              <a:t>Buku Log</a:t>
            </a:r>
            <a:endParaRPr lang="en-US" altLang="en-US" sz="120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000">
                <a:latin typeface="Arial" pitchFamily="34" charset="0"/>
                <a:cs typeface="Times New Roman" pitchFamily="18" charset="0"/>
              </a:rPr>
              <a:t>Penyelia</a:t>
            </a:r>
            <a:endParaRPr lang="en-US" altLang="en-US" sz="1100">
              <a:latin typeface="Calibri" pitchFamily="34" charset="0"/>
            </a:endParaRPr>
          </a:p>
          <a:p>
            <a:pPr eaLnBrk="0" hangingPunct="0"/>
            <a:r>
              <a:rPr lang="en-US" altLang="en-US" sz="1000">
                <a:latin typeface="Arial" pitchFamily="34" charset="0"/>
                <a:cs typeface="Times New Roman" pitchFamily="18" charset="0"/>
              </a:rPr>
              <a:t>(berdasarkan cadangan unit terlibat)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716" name="Rectangle 12"/>
          <p:cNvSpPr>
            <a:spLocks noChangeArrowheads="1"/>
          </p:cNvSpPr>
          <p:nvPr/>
        </p:nvSpPr>
        <p:spPr bwMode="auto">
          <a:xfrm>
            <a:off x="3390900" y="3562350"/>
            <a:ext cx="1533525" cy="581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1000">
                <a:latin typeface="Arial" pitchFamily="34" charset="0"/>
                <a:cs typeface="Times New Roman" pitchFamily="18" charset="0"/>
              </a:rPr>
              <a:t>Anggota terlibat menjalani proses Credentialing</a:t>
            </a:r>
            <a:endParaRPr lang="en-US" altLang="en-US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9717" name="Rectangle 11"/>
          <p:cNvSpPr>
            <a:spLocks noChangeArrowheads="1"/>
          </p:cNvSpPr>
          <p:nvPr/>
        </p:nvSpPr>
        <p:spPr bwMode="auto">
          <a:xfrm>
            <a:off x="3390900" y="4248150"/>
            <a:ext cx="1533525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1000">
                <a:latin typeface="Arial" pitchFamily="34" charset="0"/>
                <a:cs typeface="Times New Roman" pitchFamily="18" charset="0"/>
              </a:rPr>
              <a:t>Serahkan Buku Log yang lengkap serta ulasan penyelia kepada JK C&amp;P Negeri</a:t>
            </a:r>
            <a:endParaRPr lang="en-US" altLang="en-US">
              <a:latin typeface="Arial" pitchFamily="34" charset="0"/>
              <a:cs typeface="Times New Roman" pitchFamily="18" charset="0"/>
            </a:endParaRPr>
          </a:p>
        </p:txBody>
      </p:sp>
      <p:cxnSp>
        <p:nvCxnSpPr>
          <p:cNvPr id="29718" name="AutoShape 10"/>
          <p:cNvCxnSpPr>
            <a:cxnSpLocks noChangeShapeType="1"/>
          </p:cNvCxnSpPr>
          <p:nvPr/>
        </p:nvCxnSpPr>
        <p:spPr bwMode="auto">
          <a:xfrm>
            <a:off x="1409700" y="5238750"/>
            <a:ext cx="2800350" cy="19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AutoShape 9"/>
          <p:cNvCxnSpPr>
            <a:cxnSpLocks noChangeShapeType="1"/>
          </p:cNvCxnSpPr>
          <p:nvPr/>
        </p:nvCxnSpPr>
        <p:spPr bwMode="auto">
          <a:xfrm>
            <a:off x="2838450" y="5257800"/>
            <a:ext cx="9525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AutoShape 8"/>
          <p:cNvCxnSpPr>
            <a:cxnSpLocks noChangeShapeType="1"/>
          </p:cNvCxnSpPr>
          <p:nvPr/>
        </p:nvCxnSpPr>
        <p:spPr bwMode="auto">
          <a:xfrm>
            <a:off x="1419225" y="4933950"/>
            <a:ext cx="0" cy="314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AutoShape 7"/>
          <p:cNvCxnSpPr>
            <a:cxnSpLocks noChangeShapeType="1"/>
          </p:cNvCxnSpPr>
          <p:nvPr/>
        </p:nvCxnSpPr>
        <p:spPr bwMode="auto">
          <a:xfrm>
            <a:off x="4181475" y="4933950"/>
            <a:ext cx="0" cy="314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AutoShape 6"/>
          <p:cNvCxnSpPr>
            <a:cxnSpLocks noChangeShapeType="1"/>
          </p:cNvCxnSpPr>
          <p:nvPr/>
        </p:nvCxnSpPr>
        <p:spPr bwMode="auto">
          <a:xfrm flipV="1">
            <a:off x="161925" y="3905250"/>
            <a:ext cx="46672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AutoShape 5"/>
          <p:cNvCxnSpPr>
            <a:cxnSpLocks noChangeShapeType="1"/>
          </p:cNvCxnSpPr>
          <p:nvPr/>
        </p:nvCxnSpPr>
        <p:spPr bwMode="auto">
          <a:xfrm flipH="1">
            <a:off x="4943475" y="3876675"/>
            <a:ext cx="4667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AutoShape 4"/>
          <p:cNvCxnSpPr>
            <a:cxnSpLocks noChangeShapeType="1"/>
          </p:cNvCxnSpPr>
          <p:nvPr/>
        </p:nvCxnSpPr>
        <p:spPr bwMode="auto">
          <a:xfrm>
            <a:off x="171450" y="3914775"/>
            <a:ext cx="28575" cy="2000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AutoShape 3"/>
          <p:cNvCxnSpPr>
            <a:cxnSpLocks noChangeShapeType="1"/>
          </p:cNvCxnSpPr>
          <p:nvPr/>
        </p:nvCxnSpPr>
        <p:spPr bwMode="auto">
          <a:xfrm flipH="1">
            <a:off x="5391150" y="3886200"/>
            <a:ext cx="19050" cy="2114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6" name="Text Box 2"/>
          <p:cNvSpPr txBox="1">
            <a:spLocks noChangeArrowheads="1"/>
          </p:cNvSpPr>
          <p:nvPr/>
        </p:nvSpPr>
        <p:spPr bwMode="auto">
          <a:xfrm>
            <a:off x="3281363" y="6200775"/>
            <a:ext cx="457200" cy="238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itchFamily="34" charset="0"/>
                <a:cs typeface="Times New Roman" pitchFamily="18" charset="0"/>
              </a:rPr>
              <a:t>Ya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5505450" y="5143500"/>
            <a:ext cx="638175" cy="238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endParaRPr lang="en-US" altLang="en-US" sz="1200">
              <a:latin typeface="Arial" pitchFamily="34" charset="0"/>
              <a:cs typeface="Times New Roman" pitchFamily="18" charset="0"/>
            </a:endParaRPr>
          </a:p>
          <a:p>
            <a:r>
              <a:rPr lang="en-US" altLang="en-US" sz="1200">
                <a:latin typeface="Arial" pitchFamily="34" charset="0"/>
                <a:cs typeface="Times New Roman" pitchFamily="18" charset="0"/>
              </a:rPr>
              <a:t>Tidak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728" name="Text Box 1"/>
          <p:cNvSpPr txBox="1">
            <a:spLocks noChangeArrowheads="1"/>
          </p:cNvSpPr>
          <p:nvPr/>
        </p:nvSpPr>
        <p:spPr bwMode="auto">
          <a:xfrm>
            <a:off x="276225" y="5133975"/>
            <a:ext cx="638175" cy="238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r>
              <a:rPr lang="en-US" altLang="en-US" sz="1200">
                <a:latin typeface="Arial" pitchFamily="34" charset="0"/>
                <a:cs typeface="Times New Roman" pitchFamily="18" charset="0"/>
              </a:rPr>
              <a:t>Tidak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729" name="Rectangle 3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MY">
              <a:latin typeface="Calibri" pitchFamily="34" charset="0"/>
            </a:endParaRPr>
          </a:p>
        </p:txBody>
      </p:sp>
      <p:sp>
        <p:nvSpPr>
          <p:cNvPr id="29730" name="Rectangle 50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MY">
              <a:latin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D1286D-BD25-A7A6-6C93-C2CEBCA4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CBAC-4A8C-4C66-8EC8-93D591958AE9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16200000">
            <a:off x="-2870327" y="2753957"/>
            <a:ext cx="7108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PROSEDUR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5870555"/>
              </p:ext>
            </p:extLst>
          </p:nvPr>
        </p:nvGraphicFramePr>
        <p:xfrm>
          <a:off x="1099246" y="594592"/>
          <a:ext cx="104517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/>
          <p:cNvSpPr/>
          <p:nvPr/>
        </p:nvSpPr>
        <p:spPr>
          <a:xfrm>
            <a:off x="8838932" y="885371"/>
            <a:ext cx="3523272" cy="53848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>
                <a:gd name="adj" fmla="val 9729815"/>
              </a:avLst>
            </a:prstTxWarp>
            <a:spAutoFit/>
          </a:bodyPr>
          <a:lstStyle/>
          <a:p>
            <a:pPr algn="ctr"/>
            <a:r>
              <a:rPr lang="en-US" b="1" dirty="0">
                <a:ln w="22225">
                  <a:noFill/>
                  <a:prstDash val="solid"/>
                </a:ln>
                <a:solidFill>
                  <a:srgbClr val="00B0F0"/>
                </a:solidFill>
              </a:rPr>
              <a:t>PKD</a:t>
            </a:r>
            <a:endParaRPr lang="en-US" b="1" cap="none" spc="0" dirty="0">
              <a:ln w="22225">
                <a:noFill/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59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FUNGSI &amp; TERMA RUJUKAN </a:t>
            </a:r>
            <a:br>
              <a:rPr lang="en-US" dirty="0"/>
            </a:br>
            <a:r>
              <a:rPr lang="en-US" dirty="0"/>
              <a:t>JK C&amp;P DAERAH</a:t>
            </a:r>
            <a:endParaRPr lang="en-MY" dirty="0"/>
          </a:p>
        </p:txBody>
      </p:sp>
      <p:sp>
        <p:nvSpPr>
          <p:cNvPr id="3" name="Rectangle 2"/>
          <p:cNvSpPr/>
          <p:nvPr/>
        </p:nvSpPr>
        <p:spPr>
          <a:xfrm>
            <a:off x="457201" y="1830300"/>
            <a:ext cx="11376211" cy="498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ms-MY" sz="1600" b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Fungsi Utama</a:t>
            </a:r>
            <a:endParaRPr lang="en-MY" sz="1600" dirty="0">
              <a:latin typeface="Arial" panose="020B0604020202020204" pitchFamily="34" charset="0"/>
              <a:ea typeface="STKaiti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Memastikan pengiktirafan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Credentialing</a:t>
            </a: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 &amp;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Privileging</a:t>
            </a: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 diberikan kepada pegawai yang layak berdasarkan kelulusan, latihan dan pengalaman yang bersesuaian dengan prosedur yang sedia ada dan mengikut keperluan setempat.  </a:t>
            </a:r>
            <a:endParaRPr lang="en-MY" sz="1600" dirty="0">
              <a:latin typeface="Arial" panose="020B0604020202020204" pitchFamily="34" charset="0"/>
              <a:ea typeface="STKaiti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ms-MY" sz="1600" b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Terma Rujukan</a:t>
            </a:r>
            <a:endParaRPr lang="en-MY" sz="1600" dirty="0">
              <a:latin typeface="Arial" panose="020B0604020202020204" pitchFamily="34" charset="0"/>
              <a:ea typeface="STKait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Menyelaras proses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Credentialing</a:t>
            </a: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 dan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Privileging</a:t>
            </a: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 dan peringkat Daerah </a:t>
            </a:r>
            <a:endParaRPr lang="en-MY" sz="1600" dirty="0">
              <a:latin typeface="Arial" panose="020B0604020202020204" pitchFamily="34" charset="0"/>
              <a:ea typeface="STKait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Mengkaji keperluan dan permohonan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Credentialing</a:t>
            </a: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 dan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Privileging</a:t>
            </a: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 bagi semua kategori anggota kesihatan mengikut keperluan daerah</a:t>
            </a:r>
            <a:endParaRPr lang="en-MY" sz="1600" dirty="0">
              <a:latin typeface="Arial" panose="020B0604020202020204" pitchFamily="34" charset="0"/>
              <a:ea typeface="STKait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Mengesahkan status kelayakan anggota yang hendak di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credential</a:t>
            </a:r>
            <a:endParaRPr lang="en-MY" sz="1600" dirty="0">
              <a:latin typeface="Arial" panose="020B0604020202020204" pitchFamily="34" charset="0"/>
              <a:ea typeface="STKait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Mengesahkan prosedur yang dipohon diperlukan untuk privileging</a:t>
            </a:r>
            <a:endParaRPr lang="en-MY" sz="1600" dirty="0">
              <a:latin typeface="Arial" panose="020B0604020202020204" pitchFamily="34" charset="0"/>
              <a:ea typeface="STKait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Memberi kelulusan terhadap permohonan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Credentialing</a:t>
            </a: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 yang lengkap</a:t>
            </a:r>
            <a:endParaRPr lang="en-MY" sz="1600" dirty="0">
              <a:latin typeface="Arial" panose="020B0604020202020204" pitchFamily="34" charset="0"/>
              <a:ea typeface="STKait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Menghantar permohonan untuk mendapat perakuan kelulusan diperingkat Negeri seterusnya mengeluarkan sijil/ surat makluman kepada anggota setelah mendapat perakuan Negeri.</a:t>
            </a:r>
            <a:endParaRPr lang="en-MY" sz="1600" dirty="0">
              <a:latin typeface="Arial" panose="020B0604020202020204" pitchFamily="34" charset="0"/>
              <a:ea typeface="STKait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Memantau dan menyemak prestasi individu yang diberi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privileging</a:t>
            </a: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.</a:t>
            </a:r>
            <a:endParaRPr lang="en-MY" sz="1600" dirty="0">
              <a:latin typeface="Arial" panose="020B0604020202020204" pitchFamily="34" charset="0"/>
              <a:ea typeface="STKait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Membatalkan pengiktirafan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privileging</a:t>
            </a: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 yang telah diberi atas sebab-sebab tertentu.</a:t>
            </a:r>
            <a:endParaRPr lang="en-MY" sz="1600" dirty="0">
              <a:latin typeface="Arial" panose="020B0604020202020204" pitchFamily="34" charset="0"/>
              <a:ea typeface="STKait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Menyediakan dan mengemaskini pengkalan data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Credentialing</a:t>
            </a: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 dan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Privileging</a:t>
            </a: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 bagi setiap kategori pegawai di daerah.  </a:t>
            </a:r>
            <a:endParaRPr lang="en-MY" sz="1600" dirty="0">
              <a:latin typeface="Arial" panose="020B0604020202020204" pitchFamily="34" charset="0"/>
              <a:ea typeface="STKait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Menghantar laporan ke Jawatankuasa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Credentialing</a:t>
            </a: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 dan </a:t>
            </a:r>
            <a:r>
              <a:rPr lang="ms-MY" sz="1600" i="1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Privileging</a:t>
            </a:r>
            <a:r>
              <a:rPr lang="ms-MY" sz="1600" dirty="0">
                <a:latin typeface="Arial" panose="020B0604020202020204" pitchFamily="34" charset="0"/>
                <a:ea typeface="STKaiti"/>
                <a:cs typeface="Arial" panose="020B0604020202020204" pitchFamily="34" charset="0"/>
              </a:rPr>
              <a:t> Negeri setiap enam (6) bulan.</a:t>
            </a:r>
            <a:endParaRPr lang="en-MY" sz="1600" dirty="0">
              <a:effectLst/>
              <a:latin typeface="Arial" panose="020B0604020202020204" pitchFamily="34" charset="0"/>
              <a:ea typeface="STKaiti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6D2F7-2E37-CF75-5303-4B234D0E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8D9E-F6E0-A643-8ACE-DB4726DABAD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</TotalTime>
  <Words>1651</Words>
  <Application>Microsoft Office PowerPoint</Application>
  <PresentationFormat>Widescreen</PresentationFormat>
  <Paragraphs>319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Aharoni</vt:lpstr>
      <vt:lpstr>Arial</vt:lpstr>
      <vt:lpstr>Calibri</vt:lpstr>
      <vt:lpstr>Calibri Light</vt:lpstr>
      <vt:lpstr>Comic Sans MS</vt:lpstr>
      <vt:lpstr>Constantia</vt:lpstr>
      <vt:lpstr>Lora</vt:lpstr>
      <vt:lpstr>Quattrocento Sans</vt:lpstr>
      <vt:lpstr>Tahoma</vt:lpstr>
      <vt:lpstr>Times New Roman</vt:lpstr>
      <vt:lpstr>Verdana</vt:lpstr>
      <vt:lpstr>Wingdings</vt:lpstr>
      <vt:lpstr>Cooking 16x9</vt:lpstr>
      <vt:lpstr>Office Theme</vt:lpstr>
      <vt:lpstr>CREDENTIALING &amp; PRIVILEGING</vt:lpstr>
      <vt:lpstr>PowerPoint Presentation</vt:lpstr>
      <vt:lpstr>PowerPoint Presentation</vt:lpstr>
      <vt:lpstr>REPRIVILEGING</vt:lpstr>
      <vt:lpstr>PROGRAM KESIHATAN AWAM  Buku Garispanduan Credentialing &amp; Privelaging Bagi Penjagaan Kesihatan Primer, Kementerian Kesihatan Malaysia </vt:lpstr>
      <vt:lpstr>PowerPoint Presentation</vt:lpstr>
      <vt:lpstr>PowerPoint Presentation</vt:lpstr>
      <vt:lpstr>PowerPoint Presentation</vt:lpstr>
      <vt:lpstr>FUNGSI &amp; TERMA RUJUKAN  JK C&amp;P DAERAH</vt:lpstr>
      <vt:lpstr>Senarai Prosedur Bagi Credentialing Dan Privileging Yang Diluluskan Bagi Anggota Di Penjagaan Kesihatan Primer  (Kemaskini 2022)</vt:lpstr>
      <vt:lpstr>PAKAR PERUBATAN KELUARGA (FAMILY MEDICINE SPECIALIST)</vt:lpstr>
      <vt:lpstr>PENOLONG PEGAWAI PERUBATAN</vt:lpstr>
      <vt:lpstr>JURURAWAT KESIHATAN AWAM</vt:lpstr>
      <vt:lpstr>Credentialing &amp; Privileging Prosedur Ultrasound Obstetrik Asas bagi Pegawai Perubatan</vt:lpstr>
      <vt:lpstr>PowerPoint Presentation</vt:lpstr>
      <vt:lpstr>PowerPoint Presentation</vt:lpstr>
      <vt:lpstr>CREDENTIALING &amp; PRIVILEGING PROSEDUR NASOPHARYNGEAL SWAB DAN OROPHARYNGEAL SWAB BAGI PENOLONG PEGAWAI PERUBATAN DAN JURURAWAT DI FASILITI KESIHATAN PRIMER</vt:lpstr>
      <vt:lpstr>C&amp;P UNTUK PROSEDUR BERKHATAN BAGI PARAMEDIK</vt:lpstr>
      <vt:lpstr>ISU BERBANGKIT</vt:lpstr>
      <vt:lpstr>PENEMPATAN MESIN AUDIOMETER DI JOHOR </vt:lpstr>
      <vt:lpstr>PowerPoint Presentation</vt:lpstr>
      <vt:lpstr>PEMANTAPAN PERKHIDMATAN PREHOSPITAL CARE</vt:lpstr>
      <vt:lpstr>TINDAKAN SEGERA DI PERINGKAT DAERAH</vt:lpstr>
      <vt:lpstr>TINDAKAN SEGERA DI PERINGKAT DAERAH</vt:lpstr>
      <vt:lpstr>PENGURUSAN DATA DAN RETEN C&amp;P</vt:lpstr>
      <vt:lpstr>PERANCANGAN KEPERLUAN C&amp;P BAGI DAERAH IKUT PERJAWATAN</vt:lpstr>
      <vt:lpstr>SENARAI NAMA ANGGOTA YANG DIRANCANG C&amp;P BAGI DAERAH IKUT PERJAWATAN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 AHMAD RAZMAN WAN ABD SALIM</dc:creator>
  <cp:lastModifiedBy>deklashukor@gmail.com</cp:lastModifiedBy>
  <cp:revision>80</cp:revision>
  <cp:lastPrinted>2016-05-23T05:52:50Z</cp:lastPrinted>
  <dcterms:created xsi:type="dcterms:W3CDTF">2016-05-18T00:45:45Z</dcterms:created>
  <dcterms:modified xsi:type="dcterms:W3CDTF">2023-01-16T05:39:46Z</dcterms:modified>
</cp:coreProperties>
</file>