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337" r:id="rId5"/>
    <p:sldId id="300" r:id="rId6"/>
    <p:sldId id="331" r:id="rId7"/>
    <p:sldId id="338" r:id="rId8"/>
    <p:sldId id="285" r:id="rId9"/>
    <p:sldId id="333" r:id="rId10"/>
    <p:sldId id="270" r:id="rId11"/>
    <p:sldId id="260" r:id="rId12"/>
    <p:sldId id="256" r:id="rId13"/>
    <p:sldId id="271" r:id="rId14"/>
    <p:sldId id="273" r:id="rId15"/>
    <p:sldId id="274" r:id="rId16"/>
    <p:sldId id="296" r:id="rId17"/>
    <p:sldId id="287" r:id="rId18"/>
    <p:sldId id="288" r:id="rId19"/>
    <p:sldId id="278" r:id="rId20"/>
    <p:sldId id="292" r:id="rId21"/>
    <p:sldId id="289" r:id="rId22"/>
    <p:sldId id="281" r:id="rId23"/>
    <p:sldId id="335" r:id="rId24"/>
    <p:sldId id="277" r:id="rId25"/>
    <p:sldId id="279" r:id="rId26"/>
    <p:sldId id="280" r:id="rId27"/>
    <p:sldId id="282" r:id="rId28"/>
    <p:sldId id="283" r:id="rId29"/>
    <p:sldId id="332" r:id="rId30"/>
    <p:sldId id="340" r:id="rId31"/>
    <p:sldId id="316" r:id="rId32"/>
    <p:sldId id="304" r:id="rId33"/>
    <p:sldId id="345" r:id="rId34"/>
    <p:sldId id="339" r:id="rId35"/>
    <p:sldId id="342" r:id="rId36"/>
    <p:sldId id="347" r:id="rId37"/>
    <p:sldId id="302" r:id="rId38"/>
    <p:sldId id="305" r:id="rId39"/>
    <p:sldId id="341" r:id="rId40"/>
    <p:sldId id="343" r:id="rId41"/>
    <p:sldId id="344" r:id="rId42"/>
    <p:sldId id="330" r:id="rId43"/>
    <p:sldId id="322" r:id="rId44"/>
    <p:sldId id="312" r:id="rId45"/>
    <p:sldId id="313" r:id="rId46"/>
    <p:sldId id="310" r:id="rId47"/>
    <p:sldId id="311" r:id="rId48"/>
    <p:sldId id="315" r:id="rId49"/>
    <p:sldId id="346" r:id="rId50"/>
    <p:sldId id="329" r:id="rId51"/>
    <p:sldId id="306" r:id="rId52"/>
    <p:sldId id="307" r:id="rId53"/>
    <p:sldId id="308" r:id="rId54"/>
    <p:sldId id="309" r:id="rId55"/>
    <p:sldId id="327" r:id="rId56"/>
    <p:sldId id="326" r:id="rId57"/>
    <p:sldId id="321" r:id="rId58"/>
    <p:sldId id="317" r:id="rId59"/>
    <p:sldId id="318" r:id="rId60"/>
    <p:sldId id="323" r:id="rId61"/>
    <p:sldId id="319" r:id="rId62"/>
    <p:sldId id="320" r:id="rId63"/>
    <p:sldId id="266" r:id="rId6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238DF-99CB-48F1-838D-347C0A3E40B0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C2ED17-6A26-43ED-9CDC-F514CE0CD6F7}">
      <dgm:prSet phldrT="[Text]" custT="1"/>
      <dgm:spPr>
        <a:solidFill>
          <a:schemeClr val="bg2">
            <a:lumMod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Aduan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medicolegal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diterima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oleh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23 </a:t>
          </a:r>
          <a:r>
            <a:rPr lang="en-US" sz="1400" b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Disember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2019</a:t>
          </a:r>
        </a:p>
      </dgm:t>
    </dgm:pt>
    <dgm:pt modelId="{F689B2ED-1DDF-4A52-BB60-43A51D7C7022}" type="parTrans" cxnId="{5BB14EA5-3FBF-41D2-997F-F4B88D583B0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D367EE-9F40-458A-9EA1-3A9737DA9F46}" type="sibTrans" cxnId="{5BB14EA5-3FBF-41D2-997F-F4B88D583B09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A76E0C-85C9-4BD4-A7FF-9ABA32E1738A}">
      <dgm:prSet phldrT="[Text]"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Laporan</a:t>
          </a:r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Penambahbaikan</a:t>
          </a:r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</a:t>
          </a:r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Medicolegal</a:t>
          </a:r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dikeluarkan</a:t>
          </a:r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oleh</a:t>
          </a:r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Amalan</a:t>
          </a:r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Perubatan</a:t>
          </a:r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</a:t>
          </a:r>
          <a:r>
            <a:rPr lang="en-US" sz="1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28 Mei 2020</a:t>
          </a:r>
        </a:p>
      </dgm:t>
    </dgm:pt>
    <dgm:pt modelId="{455A5463-4BCA-4F7B-BEBC-C712D12E2DDF}" type="parTrans" cxnId="{17865F56-2688-428D-8C99-47D5306A6EB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F81274-68BD-4FE3-8AA8-D4C8ABAA7129}" type="sibTrans" cxnId="{17865F56-2688-428D-8C99-47D5306A6EBD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BA8604-ACFF-4B26-A442-904BF1667DCE}">
      <dgm:prSet phldrT="[Text]"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Perbincangan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awal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bersama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wakil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JAKIM (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Keluarga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Komuniti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11 </a:t>
          </a:r>
          <a:r>
            <a:rPr lang="en-US" sz="1400" b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Julai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2020</a:t>
          </a:r>
        </a:p>
      </dgm:t>
    </dgm:pt>
    <dgm:pt modelId="{4D8225B4-E227-437B-A3EE-5C702DCC63D0}" type="parTrans" cxnId="{F2C992BE-C184-4A7E-AD50-D42F2F66AFD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08961F-AF88-41E2-A0ED-EC21FDCDD957}" type="sibTrans" cxnId="{F2C992BE-C184-4A7E-AD50-D42F2F66AFDF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CC5491-C79F-40D6-93AC-5A4E6F1BEA03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Mesyuarat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Jawatankuasa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Penyiasatan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Bebas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              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3 Mac 2020</a:t>
          </a:r>
        </a:p>
      </dgm:t>
    </dgm:pt>
    <dgm:pt modelId="{E6E87240-0FB0-48F7-A43F-658491AFAAEA}" type="parTrans" cxnId="{82F91A8D-EC09-46B7-9ACD-01FE17B6661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793D0C-08A3-4D29-BFC8-65042FE6404D}" type="sibTrans" cxnId="{82F91A8D-EC09-46B7-9ACD-01FE17B6661C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3D51C4-9060-45C1-BAE6-C7726B26813B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Ketua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Sektor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HIV/STI/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Hep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C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telah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membentangkan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usul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penambahbaikan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prosedur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di 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Mesyuarat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Ketua-Ketua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Pendaftar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Nikah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Cerai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Rujuk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kali 42/2020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anjuran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JAKIM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6 </a:t>
          </a:r>
          <a:r>
            <a:rPr lang="en-US" sz="1400" b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Oktober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2020 </a:t>
          </a:r>
        </a:p>
      </dgm:t>
    </dgm:pt>
    <dgm:pt modelId="{69BE6B20-B386-4E68-A7A2-B07D65B5FEAA}" type="parTrans" cxnId="{9B5C0DCC-D681-4DFB-9615-F1326D340DC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949EAA-87DD-4A3B-BE72-92686E2CCF35}" type="sibTrans" cxnId="{9B5C0DCC-D681-4DFB-9615-F1326D340DC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D1D5E0-7511-4F72-8F11-26FE5270DE3C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Mesyuarat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Penyelarasan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(di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antara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JAKIM)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berkenaan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Borang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Permohonan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Ujian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Saringan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HIV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Perkahwinan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6 November 2020</a:t>
          </a:r>
        </a:p>
      </dgm:t>
    </dgm:pt>
    <dgm:pt modelId="{7692236E-4EFC-4AA6-8D86-6A8715B548C6}" type="parTrans" cxnId="{D9BBCF95-819D-4304-B48B-3EA0407558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B1B1B1-A4F5-4456-8094-8CF677F8A8F0}" type="sibTrans" cxnId="{D9BBCF95-819D-4304-B48B-3EA0407558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29A672-E12E-4E1C-931E-0B27D9D12291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Persetujuan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Pengarah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Kawalan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Penyakit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KKM           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27 November 2020</a:t>
          </a:r>
        </a:p>
        <a:p>
          <a:pPr algn="l"/>
          <a:endParaRPr lang="en-U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AC1A16-1FCC-4A30-979A-CB5C2E6DC664}" type="parTrans" cxnId="{A55595E0-E56F-4089-A8D8-0224FDFD2B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54B6AB-54C7-4A87-ABA9-7C530DB7C622}" type="sibTrans" cxnId="{A55595E0-E56F-4089-A8D8-0224FDFD2B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B00436-1C24-41B3-9025-61328F614C8F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Mesyuarat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bagi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SOP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Ujian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Saringan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HIV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Perkahwinan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Kesihatan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Primer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oleh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Pembangunan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Kesihatan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Keluarga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13 </a:t>
          </a:r>
          <a:r>
            <a:rPr lang="en-US" sz="1400" b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Januari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2020</a:t>
          </a:r>
        </a:p>
      </dgm:t>
    </dgm:pt>
    <dgm:pt modelId="{6A39064F-902E-4EF2-AAEA-153D50FFF950}" type="parTrans" cxnId="{5737BE41-177C-47FC-838C-FC27DA99D2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CA4F46-AE53-4A9A-A10B-4EAE1CDDC553}" type="sibTrans" cxnId="{5737BE41-177C-47FC-838C-FC27DA99D2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45524FF-5A92-40E0-9805-0BC0AB66B940}">
      <dgm:prSet phldrT="[Text]"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Mesyuarat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dalaman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      (di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antara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Kawalan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Penyakit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Pembangunan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Kesihatan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Keluarga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wakil-wakil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JKN)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9 </a:t>
          </a:r>
          <a:r>
            <a:rPr lang="en-US" sz="1400" b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Julai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2020 </a:t>
          </a:r>
        </a:p>
      </dgm:t>
    </dgm:pt>
    <dgm:pt modelId="{C85B9EB2-7D08-4B73-A69E-F05BB615710C}" type="parTrans" cxnId="{FE091017-9BCA-405B-947D-0B2063DABB50}">
      <dgm:prSet/>
      <dgm:spPr/>
      <dgm:t>
        <a:bodyPr/>
        <a:lstStyle/>
        <a:p>
          <a:endParaRPr lang="en-US"/>
        </a:p>
      </dgm:t>
    </dgm:pt>
    <dgm:pt modelId="{13D2D521-B078-40E9-9166-E783A1E60FDC}" type="sibTrans" cxnId="{FE091017-9BCA-405B-947D-0B2063DABB50}">
      <dgm:prSet/>
      <dgm:spPr/>
      <dgm:t>
        <a:bodyPr/>
        <a:lstStyle/>
        <a:p>
          <a:endParaRPr lang="en-US"/>
        </a:p>
      </dgm:t>
    </dgm:pt>
    <dgm:pt modelId="{29C44E74-B5FB-4506-9A08-9DAA0C6AA057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Perbincangan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dengan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Penasihat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Undang-Undang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25 September 2020</a:t>
          </a:r>
        </a:p>
      </dgm:t>
    </dgm:pt>
    <dgm:pt modelId="{3B73BFE8-5D38-4E74-90D8-307F1D448826}" type="parTrans" cxnId="{380A6821-BF03-4480-9BA1-0A2FE09F54B5}">
      <dgm:prSet/>
      <dgm:spPr/>
      <dgm:t>
        <a:bodyPr/>
        <a:lstStyle/>
        <a:p>
          <a:endParaRPr lang="en-US"/>
        </a:p>
      </dgm:t>
    </dgm:pt>
    <dgm:pt modelId="{89A6EFFA-01F5-45BE-BD7D-986A601A8B6E}" type="sibTrans" cxnId="{380A6821-BF03-4480-9BA1-0A2FE09F54B5}">
      <dgm:prSet/>
      <dgm:spPr/>
      <dgm:t>
        <a:bodyPr/>
        <a:lstStyle/>
        <a:p>
          <a:endParaRPr lang="en-US"/>
        </a:p>
      </dgm:t>
    </dgm:pt>
    <dgm:pt modelId="{3279191D-60C6-4C1E-8588-246E11D66697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Surat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edaran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kepada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semua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Pengarah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Kesihatan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Negeri</a:t>
          </a:r>
          <a:endParaRPr lang="en-U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endParaRPr lang="en-U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Surat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pemakluman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kepada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Pengarah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Keluarga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Komuniti</a:t>
          </a:r>
          <a:endParaRPr lang="en-U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AA2E0B-01F8-4994-85E6-B052E59B78C3}" type="parTrans" cxnId="{9182943F-7909-4605-8A19-4BF2143F3D3E}">
      <dgm:prSet/>
      <dgm:spPr/>
      <dgm:t>
        <a:bodyPr/>
        <a:lstStyle/>
        <a:p>
          <a:endParaRPr lang="en-US"/>
        </a:p>
      </dgm:t>
    </dgm:pt>
    <dgm:pt modelId="{E24D11D9-B0F6-44FC-88D4-8048BE73CCFD}" type="sibTrans" cxnId="{9182943F-7909-4605-8A19-4BF2143F3D3E}">
      <dgm:prSet/>
      <dgm:spPr/>
      <dgm:t>
        <a:bodyPr/>
        <a:lstStyle/>
        <a:p>
          <a:endParaRPr lang="en-US"/>
        </a:p>
      </dgm:t>
    </dgm:pt>
    <dgm:pt modelId="{622A98C7-BBD2-424F-8069-307FBDFFC037}">
      <dgm:prSet custT="1"/>
      <dgm:spPr>
        <a:solidFill>
          <a:schemeClr val="bg2">
            <a:lumMod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Tindakan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penyelarasan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selanjutnya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peringkat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negeri</a:t>
          </a:r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14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Tarikh</a:t>
          </a:r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kuatkuasa</a:t>
          </a:r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 </a:t>
          </a:r>
          <a:r>
            <a:rPr lang="en-US" sz="1400" b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Januari</a:t>
          </a:r>
          <a:r>
            <a: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2021</a:t>
          </a:r>
        </a:p>
      </dgm:t>
    </dgm:pt>
    <dgm:pt modelId="{6AE40379-FAF0-4F32-893F-05A6A5EC1DEA}" type="parTrans" cxnId="{E6D2B339-ECB0-4FE1-813E-E6ED6F643599}">
      <dgm:prSet/>
      <dgm:spPr/>
      <dgm:t>
        <a:bodyPr/>
        <a:lstStyle/>
        <a:p>
          <a:endParaRPr lang="en-US"/>
        </a:p>
      </dgm:t>
    </dgm:pt>
    <dgm:pt modelId="{BFA2B6DD-61E7-441B-B6A9-DB02D65B8CA6}" type="sibTrans" cxnId="{E6D2B339-ECB0-4FE1-813E-E6ED6F643599}">
      <dgm:prSet/>
      <dgm:spPr/>
      <dgm:t>
        <a:bodyPr/>
        <a:lstStyle/>
        <a:p>
          <a:endParaRPr lang="en-US"/>
        </a:p>
      </dgm:t>
    </dgm:pt>
    <dgm:pt modelId="{1FBDAC1D-94E8-4722-AF00-77E497BEBC55}" type="pres">
      <dgm:prSet presAssocID="{FE4238DF-99CB-48F1-838D-347C0A3E40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9CCE05-56D7-4C5F-94B1-1D6C931291BF}" type="pres">
      <dgm:prSet presAssocID="{91C2ED17-6A26-43ED-9CDC-F514CE0CD6F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0C182-C3C2-4B9F-9130-061755F013EB}" type="pres">
      <dgm:prSet presAssocID="{6FD367EE-9F40-458A-9EA1-3A9737DA9F46}" presName="sibTrans" presStyleLbl="sibTrans1D1" presStyleIdx="0" presStyleCnt="11"/>
      <dgm:spPr/>
      <dgm:t>
        <a:bodyPr/>
        <a:lstStyle/>
        <a:p>
          <a:endParaRPr lang="en-US"/>
        </a:p>
      </dgm:t>
    </dgm:pt>
    <dgm:pt modelId="{AEAFB1D5-6485-49FB-8606-5B698239F0B2}" type="pres">
      <dgm:prSet presAssocID="{6FD367EE-9F40-458A-9EA1-3A9737DA9F46}" presName="connectorText" presStyleLbl="sibTrans1D1" presStyleIdx="0" presStyleCnt="11"/>
      <dgm:spPr/>
      <dgm:t>
        <a:bodyPr/>
        <a:lstStyle/>
        <a:p>
          <a:endParaRPr lang="en-US"/>
        </a:p>
      </dgm:t>
    </dgm:pt>
    <dgm:pt modelId="{B8B4D1A6-9545-432E-8A65-BBF2E389C06C}" type="pres">
      <dgm:prSet presAssocID="{F4B00436-1C24-41B3-9025-61328F614C8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7A010-28A9-4692-A86A-612898B9BF8B}" type="pres">
      <dgm:prSet presAssocID="{9CCA4F46-AE53-4A9A-A10B-4EAE1CDDC553}" presName="sibTrans" presStyleLbl="sibTrans1D1" presStyleIdx="1" presStyleCnt="11"/>
      <dgm:spPr/>
      <dgm:t>
        <a:bodyPr/>
        <a:lstStyle/>
        <a:p>
          <a:endParaRPr lang="en-US"/>
        </a:p>
      </dgm:t>
    </dgm:pt>
    <dgm:pt modelId="{DCD113CB-BFCB-42CF-8428-E7536FDAF1BD}" type="pres">
      <dgm:prSet presAssocID="{9CCA4F46-AE53-4A9A-A10B-4EAE1CDDC553}" presName="connectorText" presStyleLbl="sibTrans1D1" presStyleIdx="1" presStyleCnt="11"/>
      <dgm:spPr/>
      <dgm:t>
        <a:bodyPr/>
        <a:lstStyle/>
        <a:p>
          <a:endParaRPr lang="en-US"/>
        </a:p>
      </dgm:t>
    </dgm:pt>
    <dgm:pt modelId="{65C16D2A-C0CB-4C53-8254-BABD1DE8ABC9}" type="pres">
      <dgm:prSet presAssocID="{1BCC5491-C79F-40D6-93AC-5A4E6F1BEA0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06253-503A-46CD-82B0-321EEF5BB6B0}" type="pres">
      <dgm:prSet presAssocID="{B4793D0C-08A3-4D29-BFC8-65042FE6404D}" presName="sibTrans" presStyleLbl="sibTrans1D1" presStyleIdx="2" presStyleCnt="11"/>
      <dgm:spPr/>
      <dgm:t>
        <a:bodyPr/>
        <a:lstStyle/>
        <a:p>
          <a:endParaRPr lang="en-US"/>
        </a:p>
      </dgm:t>
    </dgm:pt>
    <dgm:pt modelId="{435A7101-314E-445E-ADE2-B5E40DBCE570}" type="pres">
      <dgm:prSet presAssocID="{B4793D0C-08A3-4D29-BFC8-65042FE6404D}" presName="connectorText" presStyleLbl="sibTrans1D1" presStyleIdx="2" presStyleCnt="11"/>
      <dgm:spPr/>
      <dgm:t>
        <a:bodyPr/>
        <a:lstStyle/>
        <a:p>
          <a:endParaRPr lang="en-US"/>
        </a:p>
      </dgm:t>
    </dgm:pt>
    <dgm:pt modelId="{90044482-C2F8-4F86-A17C-D4E9711A8599}" type="pres">
      <dgm:prSet presAssocID="{8BA76E0C-85C9-4BD4-A7FF-9ABA32E1738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B78CE-72FC-4BB8-9F1C-AD8BED5E1F49}" type="pres">
      <dgm:prSet presAssocID="{C5F81274-68BD-4FE3-8AA8-D4C8ABAA7129}" presName="sibTrans" presStyleLbl="sibTrans1D1" presStyleIdx="3" presStyleCnt="11"/>
      <dgm:spPr/>
      <dgm:t>
        <a:bodyPr/>
        <a:lstStyle/>
        <a:p>
          <a:endParaRPr lang="en-US"/>
        </a:p>
      </dgm:t>
    </dgm:pt>
    <dgm:pt modelId="{B1F0A557-B862-4282-AEF5-F0A1AB39DA51}" type="pres">
      <dgm:prSet presAssocID="{C5F81274-68BD-4FE3-8AA8-D4C8ABAA7129}" presName="connectorText" presStyleLbl="sibTrans1D1" presStyleIdx="3" presStyleCnt="11"/>
      <dgm:spPr/>
      <dgm:t>
        <a:bodyPr/>
        <a:lstStyle/>
        <a:p>
          <a:endParaRPr lang="en-US"/>
        </a:p>
      </dgm:t>
    </dgm:pt>
    <dgm:pt modelId="{8AA2AD98-D555-40AC-A7E0-F918DEAAED19}" type="pres">
      <dgm:prSet presAssocID="{B45524FF-5A92-40E0-9805-0BC0AB66B94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8052D-CBCB-4AB4-861C-762DFABA221B}" type="pres">
      <dgm:prSet presAssocID="{13D2D521-B078-40E9-9166-E783A1E60FDC}" presName="sibTrans" presStyleLbl="sibTrans1D1" presStyleIdx="4" presStyleCnt="11"/>
      <dgm:spPr/>
      <dgm:t>
        <a:bodyPr/>
        <a:lstStyle/>
        <a:p>
          <a:endParaRPr lang="en-US"/>
        </a:p>
      </dgm:t>
    </dgm:pt>
    <dgm:pt modelId="{A7505C74-1DF8-40DE-8AFA-902F6C0EBF9D}" type="pres">
      <dgm:prSet presAssocID="{13D2D521-B078-40E9-9166-E783A1E60FDC}" presName="connectorText" presStyleLbl="sibTrans1D1" presStyleIdx="4" presStyleCnt="11"/>
      <dgm:spPr/>
      <dgm:t>
        <a:bodyPr/>
        <a:lstStyle/>
        <a:p>
          <a:endParaRPr lang="en-US"/>
        </a:p>
      </dgm:t>
    </dgm:pt>
    <dgm:pt modelId="{FB549409-24B1-411E-8FED-4EBD01698891}" type="pres">
      <dgm:prSet presAssocID="{FEBA8604-ACFF-4B26-A442-904BF1667DC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90FBB-013C-496B-B9CA-D50A182B1836}" type="pres">
      <dgm:prSet presAssocID="{2108961F-AF88-41E2-A0ED-EC21FDCDD957}" presName="sibTrans" presStyleLbl="sibTrans1D1" presStyleIdx="5" presStyleCnt="11"/>
      <dgm:spPr/>
      <dgm:t>
        <a:bodyPr/>
        <a:lstStyle/>
        <a:p>
          <a:endParaRPr lang="en-US"/>
        </a:p>
      </dgm:t>
    </dgm:pt>
    <dgm:pt modelId="{C30FEF91-2532-4318-B141-7953606829D2}" type="pres">
      <dgm:prSet presAssocID="{2108961F-AF88-41E2-A0ED-EC21FDCDD957}" presName="connectorText" presStyleLbl="sibTrans1D1" presStyleIdx="5" presStyleCnt="11"/>
      <dgm:spPr/>
      <dgm:t>
        <a:bodyPr/>
        <a:lstStyle/>
        <a:p>
          <a:endParaRPr lang="en-US"/>
        </a:p>
      </dgm:t>
    </dgm:pt>
    <dgm:pt modelId="{ABF183DA-DE46-4B90-BAA1-285302E042F1}" type="pres">
      <dgm:prSet presAssocID="{29C44E74-B5FB-4506-9A08-9DAA0C6AA05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FCACE-0BA0-4A8D-850D-59D3CDE2747F}" type="pres">
      <dgm:prSet presAssocID="{89A6EFFA-01F5-45BE-BD7D-986A601A8B6E}" presName="sibTrans" presStyleLbl="sibTrans1D1" presStyleIdx="6" presStyleCnt="11"/>
      <dgm:spPr/>
      <dgm:t>
        <a:bodyPr/>
        <a:lstStyle/>
        <a:p>
          <a:endParaRPr lang="en-US"/>
        </a:p>
      </dgm:t>
    </dgm:pt>
    <dgm:pt modelId="{AA37C6E7-E2E4-46AE-A6A6-8D8D54F6F738}" type="pres">
      <dgm:prSet presAssocID="{89A6EFFA-01F5-45BE-BD7D-986A601A8B6E}" presName="connectorText" presStyleLbl="sibTrans1D1" presStyleIdx="6" presStyleCnt="11"/>
      <dgm:spPr/>
      <dgm:t>
        <a:bodyPr/>
        <a:lstStyle/>
        <a:p>
          <a:endParaRPr lang="en-US"/>
        </a:p>
      </dgm:t>
    </dgm:pt>
    <dgm:pt modelId="{D167AE76-721E-45B3-8DE1-D0D4255BC85D}" type="pres">
      <dgm:prSet presAssocID="{5D3D51C4-9060-45C1-BAE6-C7726B26813B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DA244-642C-4E43-8834-CBB815F900E9}" type="pres">
      <dgm:prSet presAssocID="{CC949EAA-87DD-4A3B-BE72-92686E2CCF35}" presName="sibTrans" presStyleLbl="sibTrans1D1" presStyleIdx="7" presStyleCnt="11"/>
      <dgm:spPr/>
      <dgm:t>
        <a:bodyPr/>
        <a:lstStyle/>
        <a:p>
          <a:endParaRPr lang="en-US"/>
        </a:p>
      </dgm:t>
    </dgm:pt>
    <dgm:pt modelId="{E9FA0A66-6EAB-4FA0-8B9C-9698B80A5469}" type="pres">
      <dgm:prSet presAssocID="{CC949EAA-87DD-4A3B-BE72-92686E2CCF35}" presName="connectorText" presStyleLbl="sibTrans1D1" presStyleIdx="7" presStyleCnt="11"/>
      <dgm:spPr/>
      <dgm:t>
        <a:bodyPr/>
        <a:lstStyle/>
        <a:p>
          <a:endParaRPr lang="en-US"/>
        </a:p>
      </dgm:t>
    </dgm:pt>
    <dgm:pt modelId="{BDC3A739-BC0F-4481-8187-B9DB5F59736C}" type="pres">
      <dgm:prSet presAssocID="{F3D1D5E0-7511-4F72-8F11-26FE5270DE3C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0E69D-A838-4B4D-96B4-1726D20A56EA}" type="pres">
      <dgm:prSet presAssocID="{98B1B1B1-A4F5-4456-8094-8CF677F8A8F0}" presName="sibTrans" presStyleLbl="sibTrans1D1" presStyleIdx="8" presStyleCnt="11"/>
      <dgm:spPr/>
      <dgm:t>
        <a:bodyPr/>
        <a:lstStyle/>
        <a:p>
          <a:endParaRPr lang="en-US"/>
        </a:p>
      </dgm:t>
    </dgm:pt>
    <dgm:pt modelId="{FBD5CCAD-6142-4E62-A321-8E852E4AB8D8}" type="pres">
      <dgm:prSet presAssocID="{98B1B1B1-A4F5-4456-8094-8CF677F8A8F0}" presName="connectorText" presStyleLbl="sibTrans1D1" presStyleIdx="8" presStyleCnt="11"/>
      <dgm:spPr/>
      <dgm:t>
        <a:bodyPr/>
        <a:lstStyle/>
        <a:p>
          <a:endParaRPr lang="en-US"/>
        </a:p>
      </dgm:t>
    </dgm:pt>
    <dgm:pt modelId="{DEB1E43C-4B62-46E4-9AE6-996CCD5FC1A3}" type="pres">
      <dgm:prSet presAssocID="{3129A672-E12E-4E1C-931E-0B27D9D12291}" presName="node" presStyleLbl="node1" presStyleIdx="9" presStyleCnt="12" custScaleY="89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C590-B721-4E7F-B412-A95AD8F38A03}" type="pres">
      <dgm:prSet presAssocID="{0754B6AB-54C7-4A87-ABA9-7C530DB7C622}" presName="sibTrans" presStyleLbl="sibTrans1D1" presStyleIdx="9" presStyleCnt="11"/>
      <dgm:spPr/>
      <dgm:t>
        <a:bodyPr/>
        <a:lstStyle/>
        <a:p>
          <a:endParaRPr lang="en-US"/>
        </a:p>
      </dgm:t>
    </dgm:pt>
    <dgm:pt modelId="{6C2720D7-AF3D-4228-99B6-28D7F859835D}" type="pres">
      <dgm:prSet presAssocID="{0754B6AB-54C7-4A87-ABA9-7C530DB7C622}" presName="connectorText" presStyleLbl="sibTrans1D1" presStyleIdx="9" presStyleCnt="11"/>
      <dgm:spPr/>
      <dgm:t>
        <a:bodyPr/>
        <a:lstStyle/>
        <a:p>
          <a:endParaRPr lang="en-US"/>
        </a:p>
      </dgm:t>
    </dgm:pt>
    <dgm:pt modelId="{748C1095-0EE4-4804-B65B-1AEFED1B3CF0}" type="pres">
      <dgm:prSet presAssocID="{3279191D-60C6-4C1E-8588-246E11D6669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3B1A1-893E-4601-9C9B-53F6141DC809}" type="pres">
      <dgm:prSet presAssocID="{E24D11D9-B0F6-44FC-88D4-8048BE73CCFD}" presName="sibTrans" presStyleLbl="sibTrans1D1" presStyleIdx="10" presStyleCnt="11"/>
      <dgm:spPr/>
      <dgm:t>
        <a:bodyPr/>
        <a:lstStyle/>
        <a:p>
          <a:endParaRPr lang="en-US"/>
        </a:p>
      </dgm:t>
    </dgm:pt>
    <dgm:pt modelId="{D8FF8C98-20AD-4B99-B976-947EE0BA0393}" type="pres">
      <dgm:prSet presAssocID="{E24D11D9-B0F6-44FC-88D4-8048BE73CCFD}" presName="connectorText" presStyleLbl="sibTrans1D1" presStyleIdx="10" presStyleCnt="11"/>
      <dgm:spPr/>
      <dgm:t>
        <a:bodyPr/>
        <a:lstStyle/>
        <a:p>
          <a:endParaRPr lang="en-US"/>
        </a:p>
      </dgm:t>
    </dgm:pt>
    <dgm:pt modelId="{5C4E0523-487F-4852-BB43-85EEE3CC72DD}" type="pres">
      <dgm:prSet presAssocID="{622A98C7-BBD2-424F-8069-307FBDFFC03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0A6821-BF03-4480-9BA1-0A2FE09F54B5}" srcId="{FE4238DF-99CB-48F1-838D-347C0A3E40B0}" destId="{29C44E74-B5FB-4506-9A08-9DAA0C6AA057}" srcOrd="6" destOrd="0" parTransId="{3B73BFE8-5D38-4E74-90D8-307F1D448826}" sibTransId="{89A6EFFA-01F5-45BE-BD7D-986A601A8B6E}"/>
    <dgm:cxn modelId="{87CF5753-1A4D-4F9B-A770-4214FCC54341}" type="presOf" srcId="{CC949EAA-87DD-4A3B-BE72-92686E2CCF35}" destId="{305DA244-642C-4E43-8834-CBB815F900E9}" srcOrd="0" destOrd="0" presId="urn:microsoft.com/office/officeart/2005/8/layout/bProcess3"/>
    <dgm:cxn modelId="{17A9F44D-391F-45F8-A50B-DCAE6C986E95}" type="presOf" srcId="{29C44E74-B5FB-4506-9A08-9DAA0C6AA057}" destId="{ABF183DA-DE46-4B90-BAA1-285302E042F1}" srcOrd="0" destOrd="0" presId="urn:microsoft.com/office/officeart/2005/8/layout/bProcess3"/>
    <dgm:cxn modelId="{4A302054-3C95-45A3-995E-9F7500705F2A}" type="presOf" srcId="{2108961F-AF88-41E2-A0ED-EC21FDCDD957}" destId="{A6790FBB-013C-496B-B9CA-D50A182B1836}" srcOrd="0" destOrd="0" presId="urn:microsoft.com/office/officeart/2005/8/layout/bProcess3"/>
    <dgm:cxn modelId="{2BBDBE6A-4851-44CB-8AB8-6AE255C5FBC6}" type="presOf" srcId="{13D2D521-B078-40E9-9166-E783A1E60FDC}" destId="{A7505C74-1DF8-40DE-8AFA-902F6C0EBF9D}" srcOrd="1" destOrd="0" presId="urn:microsoft.com/office/officeart/2005/8/layout/bProcess3"/>
    <dgm:cxn modelId="{D47EF034-3A2E-4B9C-9841-CFFD1957C35B}" type="presOf" srcId="{E24D11D9-B0F6-44FC-88D4-8048BE73CCFD}" destId="{DEB3B1A1-893E-4601-9C9B-53F6141DC809}" srcOrd="0" destOrd="0" presId="urn:microsoft.com/office/officeart/2005/8/layout/bProcess3"/>
    <dgm:cxn modelId="{0D5723BE-051D-4194-ABC8-BCCDF5725C3F}" type="presOf" srcId="{C5F81274-68BD-4FE3-8AA8-D4C8ABAA7129}" destId="{B1F0A557-B862-4282-AEF5-F0A1AB39DA51}" srcOrd="1" destOrd="0" presId="urn:microsoft.com/office/officeart/2005/8/layout/bProcess3"/>
    <dgm:cxn modelId="{8AB5C0DE-19C3-4985-B6A6-62FDFFFE012D}" type="presOf" srcId="{98B1B1B1-A4F5-4456-8094-8CF677F8A8F0}" destId="{FBD5CCAD-6142-4E62-A321-8E852E4AB8D8}" srcOrd="1" destOrd="0" presId="urn:microsoft.com/office/officeart/2005/8/layout/bProcess3"/>
    <dgm:cxn modelId="{9FDCAAE5-0F19-4A5F-BF47-925158CD523F}" type="presOf" srcId="{0754B6AB-54C7-4A87-ABA9-7C530DB7C622}" destId="{48F5C590-B721-4E7F-B412-A95AD8F38A03}" srcOrd="0" destOrd="0" presId="urn:microsoft.com/office/officeart/2005/8/layout/bProcess3"/>
    <dgm:cxn modelId="{BF567421-5F44-4485-BA75-4048E6FA5914}" type="presOf" srcId="{E24D11D9-B0F6-44FC-88D4-8048BE73CCFD}" destId="{D8FF8C98-20AD-4B99-B976-947EE0BA0393}" srcOrd="1" destOrd="0" presId="urn:microsoft.com/office/officeart/2005/8/layout/bProcess3"/>
    <dgm:cxn modelId="{95C36A42-52A4-41E6-9479-C3B325B0BCAE}" type="presOf" srcId="{2108961F-AF88-41E2-A0ED-EC21FDCDD957}" destId="{C30FEF91-2532-4318-B141-7953606829D2}" srcOrd="1" destOrd="0" presId="urn:microsoft.com/office/officeart/2005/8/layout/bProcess3"/>
    <dgm:cxn modelId="{F2C992BE-C184-4A7E-AD50-D42F2F66AFDF}" srcId="{FE4238DF-99CB-48F1-838D-347C0A3E40B0}" destId="{FEBA8604-ACFF-4B26-A442-904BF1667DCE}" srcOrd="5" destOrd="0" parTransId="{4D8225B4-E227-437B-A3EE-5C702DCC63D0}" sibTransId="{2108961F-AF88-41E2-A0ED-EC21FDCDD957}"/>
    <dgm:cxn modelId="{3606D391-472D-487F-9830-0832CE8160D9}" type="presOf" srcId="{FE4238DF-99CB-48F1-838D-347C0A3E40B0}" destId="{1FBDAC1D-94E8-4722-AF00-77E497BEBC55}" srcOrd="0" destOrd="0" presId="urn:microsoft.com/office/officeart/2005/8/layout/bProcess3"/>
    <dgm:cxn modelId="{6BC9F672-2217-486A-8D17-E1A7C75DA91F}" type="presOf" srcId="{6FD367EE-9F40-458A-9EA1-3A9737DA9F46}" destId="{AEAFB1D5-6485-49FB-8606-5B698239F0B2}" srcOrd="1" destOrd="0" presId="urn:microsoft.com/office/officeart/2005/8/layout/bProcess3"/>
    <dgm:cxn modelId="{FE091017-9BCA-405B-947D-0B2063DABB50}" srcId="{FE4238DF-99CB-48F1-838D-347C0A3E40B0}" destId="{B45524FF-5A92-40E0-9805-0BC0AB66B940}" srcOrd="4" destOrd="0" parTransId="{C85B9EB2-7D08-4B73-A69E-F05BB615710C}" sibTransId="{13D2D521-B078-40E9-9166-E783A1E60FDC}"/>
    <dgm:cxn modelId="{82CBE5F8-4411-49F2-841A-96A94B8C0ECB}" type="presOf" srcId="{3279191D-60C6-4C1E-8588-246E11D66697}" destId="{748C1095-0EE4-4804-B65B-1AEFED1B3CF0}" srcOrd="0" destOrd="0" presId="urn:microsoft.com/office/officeart/2005/8/layout/bProcess3"/>
    <dgm:cxn modelId="{C2D35973-E4A3-4663-9E35-D1EF735E3C52}" type="presOf" srcId="{3129A672-E12E-4E1C-931E-0B27D9D12291}" destId="{DEB1E43C-4B62-46E4-9AE6-996CCD5FC1A3}" srcOrd="0" destOrd="0" presId="urn:microsoft.com/office/officeart/2005/8/layout/bProcess3"/>
    <dgm:cxn modelId="{151716CF-7DE9-4C87-9756-AEE1AA9FCC6B}" type="presOf" srcId="{CC949EAA-87DD-4A3B-BE72-92686E2CCF35}" destId="{E9FA0A66-6EAB-4FA0-8B9C-9698B80A5469}" srcOrd="1" destOrd="0" presId="urn:microsoft.com/office/officeart/2005/8/layout/bProcess3"/>
    <dgm:cxn modelId="{389B9251-E107-4D9B-B9D5-F99B4CC66017}" type="presOf" srcId="{9CCA4F46-AE53-4A9A-A10B-4EAE1CDDC553}" destId="{DCD113CB-BFCB-42CF-8428-E7536FDAF1BD}" srcOrd="1" destOrd="0" presId="urn:microsoft.com/office/officeart/2005/8/layout/bProcess3"/>
    <dgm:cxn modelId="{E6D2B339-ECB0-4FE1-813E-E6ED6F643599}" srcId="{FE4238DF-99CB-48F1-838D-347C0A3E40B0}" destId="{622A98C7-BBD2-424F-8069-307FBDFFC037}" srcOrd="11" destOrd="0" parTransId="{6AE40379-FAF0-4F32-893F-05A6A5EC1DEA}" sibTransId="{BFA2B6DD-61E7-441B-B6A9-DB02D65B8CA6}"/>
    <dgm:cxn modelId="{9B5C0DCC-D681-4DFB-9615-F1326D340DC5}" srcId="{FE4238DF-99CB-48F1-838D-347C0A3E40B0}" destId="{5D3D51C4-9060-45C1-BAE6-C7726B26813B}" srcOrd="7" destOrd="0" parTransId="{69BE6B20-B386-4E68-A7A2-B07D65B5FEAA}" sibTransId="{CC949EAA-87DD-4A3B-BE72-92686E2CCF35}"/>
    <dgm:cxn modelId="{CDD2DA3B-556B-4651-8DF2-E925325FEADD}" type="presOf" srcId="{89A6EFFA-01F5-45BE-BD7D-986A601A8B6E}" destId="{AA37C6E7-E2E4-46AE-A6A6-8D8D54F6F738}" srcOrd="1" destOrd="0" presId="urn:microsoft.com/office/officeart/2005/8/layout/bProcess3"/>
    <dgm:cxn modelId="{DEC0378A-3076-4CEC-B208-D9BFDA776FE3}" type="presOf" srcId="{FEBA8604-ACFF-4B26-A442-904BF1667DCE}" destId="{FB549409-24B1-411E-8FED-4EBD01698891}" srcOrd="0" destOrd="0" presId="urn:microsoft.com/office/officeart/2005/8/layout/bProcess3"/>
    <dgm:cxn modelId="{9182943F-7909-4605-8A19-4BF2143F3D3E}" srcId="{FE4238DF-99CB-48F1-838D-347C0A3E40B0}" destId="{3279191D-60C6-4C1E-8588-246E11D66697}" srcOrd="10" destOrd="0" parTransId="{AAAA2E0B-01F8-4994-85E6-B052E59B78C3}" sibTransId="{E24D11D9-B0F6-44FC-88D4-8048BE73CCFD}"/>
    <dgm:cxn modelId="{DAADAC8A-697A-46B5-A702-D2F4ABA7E972}" type="presOf" srcId="{91C2ED17-6A26-43ED-9CDC-F514CE0CD6F7}" destId="{5F9CCE05-56D7-4C5F-94B1-1D6C931291BF}" srcOrd="0" destOrd="0" presId="urn:microsoft.com/office/officeart/2005/8/layout/bProcess3"/>
    <dgm:cxn modelId="{13D33A97-D0AE-4947-81FB-1A6930CD02DA}" type="presOf" srcId="{6FD367EE-9F40-458A-9EA1-3A9737DA9F46}" destId="{0280C182-C3C2-4B9F-9130-061755F013EB}" srcOrd="0" destOrd="0" presId="urn:microsoft.com/office/officeart/2005/8/layout/bProcess3"/>
    <dgm:cxn modelId="{0DB3DD9F-A07D-40F6-9282-81DF922292B3}" type="presOf" srcId="{0754B6AB-54C7-4A87-ABA9-7C530DB7C622}" destId="{6C2720D7-AF3D-4228-99B6-28D7F859835D}" srcOrd="1" destOrd="0" presId="urn:microsoft.com/office/officeart/2005/8/layout/bProcess3"/>
    <dgm:cxn modelId="{C6A34632-D158-4F9D-B52A-63964725FD14}" type="presOf" srcId="{622A98C7-BBD2-424F-8069-307FBDFFC037}" destId="{5C4E0523-487F-4852-BB43-85EEE3CC72DD}" srcOrd="0" destOrd="0" presId="urn:microsoft.com/office/officeart/2005/8/layout/bProcess3"/>
    <dgm:cxn modelId="{1159E098-C129-46D7-905B-20352693815E}" type="presOf" srcId="{B4793D0C-08A3-4D29-BFC8-65042FE6404D}" destId="{45406253-503A-46CD-82B0-321EEF5BB6B0}" srcOrd="0" destOrd="0" presId="urn:microsoft.com/office/officeart/2005/8/layout/bProcess3"/>
    <dgm:cxn modelId="{43AE5BBC-1560-4E1B-AB1B-E1CD009304A0}" type="presOf" srcId="{8BA76E0C-85C9-4BD4-A7FF-9ABA32E1738A}" destId="{90044482-C2F8-4F86-A17C-D4E9711A8599}" srcOrd="0" destOrd="0" presId="urn:microsoft.com/office/officeart/2005/8/layout/bProcess3"/>
    <dgm:cxn modelId="{5BB14EA5-3FBF-41D2-997F-F4B88D583B09}" srcId="{FE4238DF-99CB-48F1-838D-347C0A3E40B0}" destId="{91C2ED17-6A26-43ED-9CDC-F514CE0CD6F7}" srcOrd="0" destOrd="0" parTransId="{F689B2ED-1DDF-4A52-BB60-43A51D7C7022}" sibTransId="{6FD367EE-9F40-458A-9EA1-3A9737DA9F46}"/>
    <dgm:cxn modelId="{F8BA8719-155D-4955-87CB-18C783919478}" type="presOf" srcId="{89A6EFFA-01F5-45BE-BD7D-986A601A8B6E}" destId="{C25FCACE-0BA0-4A8D-850D-59D3CDE2747F}" srcOrd="0" destOrd="0" presId="urn:microsoft.com/office/officeart/2005/8/layout/bProcess3"/>
    <dgm:cxn modelId="{99EAA014-15E6-48A9-9E6D-AE95A3254CA3}" type="presOf" srcId="{B45524FF-5A92-40E0-9805-0BC0AB66B940}" destId="{8AA2AD98-D555-40AC-A7E0-F918DEAAED19}" srcOrd="0" destOrd="0" presId="urn:microsoft.com/office/officeart/2005/8/layout/bProcess3"/>
    <dgm:cxn modelId="{17865F56-2688-428D-8C99-47D5306A6EBD}" srcId="{FE4238DF-99CB-48F1-838D-347C0A3E40B0}" destId="{8BA76E0C-85C9-4BD4-A7FF-9ABA32E1738A}" srcOrd="3" destOrd="0" parTransId="{455A5463-4BCA-4F7B-BEBC-C712D12E2DDF}" sibTransId="{C5F81274-68BD-4FE3-8AA8-D4C8ABAA7129}"/>
    <dgm:cxn modelId="{26D04EFC-F5C1-4930-9F35-ED47768E48E7}" type="presOf" srcId="{5D3D51C4-9060-45C1-BAE6-C7726B26813B}" destId="{D167AE76-721E-45B3-8DE1-D0D4255BC85D}" srcOrd="0" destOrd="0" presId="urn:microsoft.com/office/officeart/2005/8/layout/bProcess3"/>
    <dgm:cxn modelId="{5737BE41-177C-47FC-838C-FC27DA99D268}" srcId="{FE4238DF-99CB-48F1-838D-347C0A3E40B0}" destId="{F4B00436-1C24-41B3-9025-61328F614C8F}" srcOrd="1" destOrd="0" parTransId="{6A39064F-902E-4EF2-AAEA-153D50FFF950}" sibTransId="{9CCA4F46-AE53-4A9A-A10B-4EAE1CDDC553}"/>
    <dgm:cxn modelId="{3E60EE10-A5B6-4C60-96C1-D5D014260216}" type="presOf" srcId="{B4793D0C-08A3-4D29-BFC8-65042FE6404D}" destId="{435A7101-314E-445E-ADE2-B5E40DBCE570}" srcOrd="1" destOrd="0" presId="urn:microsoft.com/office/officeart/2005/8/layout/bProcess3"/>
    <dgm:cxn modelId="{A55595E0-E56F-4089-A8D8-0224FDFD2B65}" srcId="{FE4238DF-99CB-48F1-838D-347C0A3E40B0}" destId="{3129A672-E12E-4E1C-931E-0B27D9D12291}" srcOrd="9" destOrd="0" parTransId="{D1AC1A16-1FCC-4A30-979A-CB5C2E6DC664}" sibTransId="{0754B6AB-54C7-4A87-ABA9-7C530DB7C622}"/>
    <dgm:cxn modelId="{D9BBCF95-819D-4304-B48B-3EA04075581F}" srcId="{FE4238DF-99CB-48F1-838D-347C0A3E40B0}" destId="{F3D1D5E0-7511-4F72-8F11-26FE5270DE3C}" srcOrd="8" destOrd="0" parTransId="{7692236E-4EFC-4AA6-8D86-6A8715B548C6}" sibTransId="{98B1B1B1-A4F5-4456-8094-8CF677F8A8F0}"/>
    <dgm:cxn modelId="{479306C1-7F69-459E-A310-62DBFD21F7B1}" type="presOf" srcId="{13D2D521-B078-40E9-9166-E783A1E60FDC}" destId="{8DE8052D-CBCB-4AB4-861C-762DFABA221B}" srcOrd="0" destOrd="0" presId="urn:microsoft.com/office/officeart/2005/8/layout/bProcess3"/>
    <dgm:cxn modelId="{4B60F365-8CFF-4FF9-8A9B-7D960BA0BAC7}" type="presOf" srcId="{1BCC5491-C79F-40D6-93AC-5A4E6F1BEA03}" destId="{65C16D2A-C0CB-4C53-8254-BABD1DE8ABC9}" srcOrd="0" destOrd="0" presId="urn:microsoft.com/office/officeart/2005/8/layout/bProcess3"/>
    <dgm:cxn modelId="{7A38CEAA-90EC-4150-8FEF-CB5C158AC43D}" type="presOf" srcId="{98B1B1B1-A4F5-4456-8094-8CF677F8A8F0}" destId="{5540E69D-A838-4B4D-96B4-1726D20A56EA}" srcOrd="0" destOrd="0" presId="urn:microsoft.com/office/officeart/2005/8/layout/bProcess3"/>
    <dgm:cxn modelId="{BD06B440-DD17-46B6-9248-253D182BB0B1}" type="presOf" srcId="{F3D1D5E0-7511-4F72-8F11-26FE5270DE3C}" destId="{BDC3A739-BC0F-4481-8187-B9DB5F59736C}" srcOrd="0" destOrd="0" presId="urn:microsoft.com/office/officeart/2005/8/layout/bProcess3"/>
    <dgm:cxn modelId="{46802D8B-C108-4933-98D2-D62B35A9831B}" type="presOf" srcId="{F4B00436-1C24-41B3-9025-61328F614C8F}" destId="{B8B4D1A6-9545-432E-8A65-BBF2E389C06C}" srcOrd="0" destOrd="0" presId="urn:microsoft.com/office/officeart/2005/8/layout/bProcess3"/>
    <dgm:cxn modelId="{0C77D681-66F7-4FE2-B879-D4D06DC1F8A8}" type="presOf" srcId="{C5F81274-68BD-4FE3-8AA8-D4C8ABAA7129}" destId="{BE1B78CE-72FC-4BB8-9F1C-AD8BED5E1F49}" srcOrd="0" destOrd="0" presId="urn:microsoft.com/office/officeart/2005/8/layout/bProcess3"/>
    <dgm:cxn modelId="{2222ED9B-DFD3-4B19-9064-B0F1FEBD5D2D}" type="presOf" srcId="{9CCA4F46-AE53-4A9A-A10B-4EAE1CDDC553}" destId="{8907A010-28A9-4692-A86A-612898B9BF8B}" srcOrd="0" destOrd="0" presId="urn:microsoft.com/office/officeart/2005/8/layout/bProcess3"/>
    <dgm:cxn modelId="{82F91A8D-EC09-46B7-9ACD-01FE17B6661C}" srcId="{FE4238DF-99CB-48F1-838D-347C0A3E40B0}" destId="{1BCC5491-C79F-40D6-93AC-5A4E6F1BEA03}" srcOrd="2" destOrd="0" parTransId="{E6E87240-0FB0-48F7-A43F-658491AFAAEA}" sibTransId="{B4793D0C-08A3-4D29-BFC8-65042FE6404D}"/>
    <dgm:cxn modelId="{406F7D06-BC99-4E76-9D31-3624DFD5EEDA}" type="presParOf" srcId="{1FBDAC1D-94E8-4722-AF00-77E497BEBC55}" destId="{5F9CCE05-56D7-4C5F-94B1-1D6C931291BF}" srcOrd="0" destOrd="0" presId="urn:microsoft.com/office/officeart/2005/8/layout/bProcess3"/>
    <dgm:cxn modelId="{3F34FA32-AC8A-4876-BE7A-B618A5133D42}" type="presParOf" srcId="{1FBDAC1D-94E8-4722-AF00-77E497BEBC55}" destId="{0280C182-C3C2-4B9F-9130-061755F013EB}" srcOrd="1" destOrd="0" presId="urn:microsoft.com/office/officeart/2005/8/layout/bProcess3"/>
    <dgm:cxn modelId="{607F5349-5FEE-4D86-9393-A64B84EB4937}" type="presParOf" srcId="{0280C182-C3C2-4B9F-9130-061755F013EB}" destId="{AEAFB1D5-6485-49FB-8606-5B698239F0B2}" srcOrd="0" destOrd="0" presId="urn:microsoft.com/office/officeart/2005/8/layout/bProcess3"/>
    <dgm:cxn modelId="{DBDB2DDE-0D52-4B7D-BEBF-C85E01C70618}" type="presParOf" srcId="{1FBDAC1D-94E8-4722-AF00-77E497BEBC55}" destId="{B8B4D1A6-9545-432E-8A65-BBF2E389C06C}" srcOrd="2" destOrd="0" presId="urn:microsoft.com/office/officeart/2005/8/layout/bProcess3"/>
    <dgm:cxn modelId="{CC47A140-9BBC-4E89-A83E-76DD0D73986D}" type="presParOf" srcId="{1FBDAC1D-94E8-4722-AF00-77E497BEBC55}" destId="{8907A010-28A9-4692-A86A-612898B9BF8B}" srcOrd="3" destOrd="0" presId="urn:microsoft.com/office/officeart/2005/8/layout/bProcess3"/>
    <dgm:cxn modelId="{CC22AA65-F299-4566-B2C0-D79870CCFEC3}" type="presParOf" srcId="{8907A010-28A9-4692-A86A-612898B9BF8B}" destId="{DCD113CB-BFCB-42CF-8428-E7536FDAF1BD}" srcOrd="0" destOrd="0" presId="urn:microsoft.com/office/officeart/2005/8/layout/bProcess3"/>
    <dgm:cxn modelId="{942540C5-9212-4914-B8A1-BB849B965042}" type="presParOf" srcId="{1FBDAC1D-94E8-4722-AF00-77E497BEBC55}" destId="{65C16D2A-C0CB-4C53-8254-BABD1DE8ABC9}" srcOrd="4" destOrd="0" presId="urn:microsoft.com/office/officeart/2005/8/layout/bProcess3"/>
    <dgm:cxn modelId="{0AA142B1-89FA-4415-9E5C-293E50E3F834}" type="presParOf" srcId="{1FBDAC1D-94E8-4722-AF00-77E497BEBC55}" destId="{45406253-503A-46CD-82B0-321EEF5BB6B0}" srcOrd="5" destOrd="0" presId="urn:microsoft.com/office/officeart/2005/8/layout/bProcess3"/>
    <dgm:cxn modelId="{0D04A699-06AD-4D36-9665-A3FCEC4FAB36}" type="presParOf" srcId="{45406253-503A-46CD-82B0-321EEF5BB6B0}" destId="{435A7101-314E-445E-ADE2-B5E40DBCE570}" srcOrd="0" destOrd="0" presId="urn:microsoft.com/office/officeart/2005/8/layout/bProcess3"/>
    <dgm:cxn modelId="{5935E574-D0BC-4CC4-AC30-43165179D25E}" type="presParOf" srcId="{1FBDAC1D-94E8-4722-AF00-77E497BEBC55}" destId="{90044482-C2F8-4F86-A17C-D4E9711A8599}" srcOrd="6" destOrd="0" presId="urn:microsoft.com/office/officeart/2005/8/layout/bProcess3"/>
    <dgm:cxn modelId="{D36E78C6-38FD-44BA-B83D-ED4FD539BC0B}" type="presParOf" srcId="{1FBDAC1D-94E8-4722-AF00-77E497BEBC55}" destId="{BE1B78CE-72FC-4BB8-9F1C-AD8BED5E1F49}" srcOrd="7" destOrd="0" presId="urn:microsoft.com/office/officeart/2005/8/layout/bProcess3"/>
    <dgm:cxn modelId="{34E59B9B-9F8E-4A8F-9E7F-F83B88CE4966}" type="presParOf" srcId="{BE1B78CE-72FC-4BB8-9F1C-AD8BED5E1F49}" destId="{B1F0A557-B862-4282-AEF5-F0A1AB39DA51}" srcOrd="0" destOrd="0" presId="urn:microsoft.com/office/officeart/2005/8/layout/bProcess3"/>
    <dgm:cxn modelId="{DDC25EBA-D7D7-4885-B0AE-B911BE2A86F7}" type="presParOf" srcId="{1FBDAC1D-94E8-4722-AF00-77E497BEBC55}" destId="{8AA2AD98-D555-40AC-A7E0-F918DEAAED19}" srcOrd="8" destOrd="0" presId="urn:microsoft.com/office/officeart/2005/8/layout/bProcess3"/>
    <dgm:cxn modelId="{8E61B900-F716-4377-A9A6-B096BCA038F7}" type="presParOf" srcId="{1FBDAC1D-94E8-4722-AF00-77E497BEBC55}" destId="{8DE8052D-CBCB-4AB4-861C-762DFABA221B}" srcOrd="9" destOrd="0" presId="urn:microsoft.com/office/officeart/2005/8/layout/bProcess3"/>
    <dgm:cxn modelId="{F7F9AF88-4BC8-4855-9EAF-DE8E418156CC}" type="presParOf" srcId="{8DE8052D-CBCB-4AB4-861C-762DFABA221B}" destId="{A7505C74-1DF8-40DE-8AFA-902F6C0EBF9D}" srcOrd="0" destOrd="0" presId="urn:microsoft.com/office/officeart/2005/8/layout/bProcess3"/>
    <dgm:cxn modelId="{26548934-950E-463F-9D04-67C656E5052C}" type="presParOf" srcId="{1FBDAC1D-94E8-4722-AF00-77E497BEBC55}" destId="{FB549409-24B1-411E-8FED-4EBD01698891}" srcOrd="10" destOrd="0" presId="urn:microsoft.com/office/officeart/2005/8/layout/bProcess3"/>
    <dgm:cxn modelId="{6382AFB0-EE8B-429F-80A6-05AE636AB87A}" type="presParOf" srcId="{1FBDAC1D-94E8-4722-AF00-77E497BEBC55}" destId="{A6790FBB-013C-496B-B9CA-D50A182B1836}" srcOrd="11" destOrd="0" presId="urn:microsoft.com/office/officeart/2005/8/layout/bProcess3"/>
    <dgm:cxn modelId="{B62ED7D3-262E-4A1E-8635-7DCE36BF170D}" type="presParOf" srcId="{A6790FBB-013C-496B-B9CA-D50A182B1836}" destId="{C30FEF91-2532-4318-B141-7953606829D2}" srcOrd="0" destOrd="0" presId="urn:microsoft.com/office/officeart/2005/8/layout/bProcess3"/>
    <dgm:cxn modelId="{017D95C9-3CC5-4AE9-BB7F-FB5CD3C76506}" type="presParOf" srcId="{1FBDAC1D-94E8-4722-AF00-77E497BEBC55}" destId="{ABF183DA-DE46-4B90-BAA1-285302E042F1}" srcOrd="12" destOrd="0" presId="urn:microsoft.com/office/officeart/2005/8/layout/bProcess3"/>
    <dgm:cxn modelId="{24DCF998-CE10-4FE7-9F64-F6FB2930BCE2}" type="presParOf" srcId="{1FBDAC1D-94E8-4722-AF00-77E497BEBC55}" destId="{C25FCACE-0BA0-4A8D-850D-59D3CDE2747F}" srcOrd="13" destOrd="0" presId="urn:microsoft.com/office/officeart/2005/8/layout/bProcess3"/>
    <dgm:cxn modelId="{E690DE14-17C2-4A5C-9D6A-C80ACD3A0499}" type="presParOf" srcId="{C25FCACE-0BA0-4A8D-850D-59D3CDE2747F}" destId="{AA37C6E7-E2E4-46AE-A6A6-8D8D54F6F738}" srcOrd="0" destOrd="0" presId="urn:microsoft.com/office/officeart/2005/8/layout/bProcess3"/>
    <dgm:cxn modelId="{DD225751-54CF-4B37-B012-3938DF488EC3}" type="presParOf" srcId="{1FBDAC1D-94E8-4722-AF00-77E497BEBC55}" destId="{D167AE76-721E-45B3-8DE1-D0D4255BC85D}" srcOrd="14" destOrd="0" presId="urn:microsoft.com/office/officeart/2005/8/layout/bProcess3"/>
    <dgm:cxn modelId="{2BE4B875-D0D1-4BD3-9321-A527AAE5859F}" type="presParOf" srcId="{1FBDAC1D-94E8-4722-AF00-77E497BEBC55}" destId="{305DA244-642C-4E43-8834-CBB815F900E9}" srcOrd="15" destOrd="0" presId="urn:microsoft.com/office/officeart/2005/8/layout/bProcess3"/>
    <dgm:cxn modelId="{7D220EB9-4304-4AA8-B75D-B9F00B2798CA}" type="presParOf" srcId="{305DA244-642C-4E43-8834-CBB815F900E9}" destId="{E9FA0A66-6EAB-4FA0-8B9C-9698B80A5469}" srcOrd="0" destOrd="0" presId="urn:microsoft.com/office/officeart/2005/8/layout/bProcess3"/>
    <dgm:cxn modelId="{A59C6FFC-7D32-4829-80AA-A5AE0F8C7B9C}" type="presParOf" srcId="{1FBDAC1D-94E8-4722-AF00-77E497BEBC55}" destId="{BDC3A739-BC0F-4481-8187-B9DB5F59736C}" srcOrd="16" destOrd="0" presId="urn:microsoft.com/office/officeart/2005/8/layout/bProcess3"/>
    <dgm:cxn modelId="{CA4A48B8-AE55-4CE9-A427-3A82C580E99F}" type="presParOf" srcId="{1FBDAC1D-94E8-4722-AF00-77E497BEBC55}" destId="{5540E69D-A838-4B4D-96B4-1726D20A56EA}" srcOrd="17" destOrd="0" presId="urn:microsoft.com/office/officeart/2005/8/layout/bProcess3"/>
    <dgm:cxn modelId="{76995FA0-0A50-41C7-9CA7-DA5B5F1AB5EE}" type="presParOf" srcId="{5540E69D-A838-4B4D-96B4-1726D20A56EA}" destId="{FBD5CCAD-6142-4E62-A321-8E852E4AB8D8}" srcOrd="0" destOrd="0" presId="urn:microsoft.com/office/officeart/2005/8/layout/bProcess3"/>
    <dgm:cxn modelId="{892AA115-BEE7-42EA-A778-0451CD7AF70E}" type="presParOf" srcId="{1FBDAC1D-94E8-4722-AF00-77E497BEBC55}" destId="{DEB1E43C-4B62-46E4-9AE6-996CCD5FC1A3}" srcOrd="18" destOrd="0" presId="urn:microsoft.com/office/officeart/2005/8/layout/bProcess3"/>
    <dgm:cxn modelId="{5F5A604E-3702-445B-9EDC-6010902AC794}" type="presParOf" srcId="{1FBDAC1D-94E8-4722-AF00-77E497BEBC55}" destId="{48F5C590-B721-4E7F-B412-A95AD8F38A03}" srcOrd="19" destOrd="0" presId="urn:microsoft.com/office/officeart/2005/8/layout/bProcess3"/>
    <dgm:cxn modelId="{71871E35-6DA0-4079-940F-047E7DDCAB06}" type="presParOf" srcId="{48F5C590-B721-4E7F-B412-A95AD8F38A03}" destId="{6C2720D7-AF3D-4228-99B6-28D7F859835D}" srcOrd="0" destOrd="0" presId="urn:microsoft.com/office/officeart/2005/8/layout/bProcess3"/>
    <dgm:cxn modelId="{74B76AB2-5C27-40D5-998F-152614D43582}" type="presParOf" srcId="{1FBDAC1D-94E8-4722-AF00-77E497BEBC55}" destId="{748C1095-0EE4-4804-B65B-1AEFED1B3CF0}" srcOrd="20" destOrd="0" presId="urn:microsoft.com/office/officeart/2005/8/layout/bProcess3"/>
    <dgm:cxn modelId="{E7B58A6C-07B6-40B5-8599-728941E0DD4B}" type="presParOf" srcId="{1FBDAC1D-94E8-4722-AF00-77E497BEBC55}" destId="{DEB3B1A1-893E-4601-9C9B-53F6141DC809}" srcOrd="21" destOrd="0" presId="urn:microsoft.com/office/officeart/2005/8/layout/bProcess3"/>
    <dgm:cxn modelId="{6C7E0C76-B2B8-4564-B409-D3BD592ED0C9}" type="presParOf" srcId="{DEB3B1A1-893E-4601-9C9B-53F6141DC809}" destId="{D8FF8C98-20AD-4B99-B976-947EE0BA0393}" srcOrd="0" destOrd="0" presId="urn:microsoft.com/office/officeart/2005/8/layout/bProcess3"/>
    <dgm:cxn modelId="{33363559-9CB2-416E-9A03-8EEAB9EDAC1B}" type="presParOf" srcId="{1FBDAC1D-94E8-4722-AF00-77E497BEBC55}" destId="{5C4E0523-487F-4852-BB43-85EEE3CC72DD}" srcOrd="22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0C182-C3C2-4B9F-9130-061755F013EB}">
      <dsp:nvSpPr>
        <dsp:cNvPr id="0" name=""/>
        <dsp:cNvSpPr/>
      </dsp:nvSpPr>
      <dsp:spPr>
        <a:xfrm>
          <a:off x="2594359" y="674414"/>
          <a:ext cx="518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829" y="45720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40038" y="717384"/>
        <a:ext cx="27471" cy="5499"/>
      </dsp:txXfrm>
    </dsp:sp>
    <dsp:sp modelId="{5F9CCE05-56D7-4C5F-94B1-1D6C931291BF}">
      <dsp:nvSpPr>
        <dsp:cNvPr id="0" name=""/>
        <dsp:cNvSpPr/>
      </dsp:nvSpPr>
      <dsp:spPr>
        <a:xfrm>
          <a:off x="207334" y="3486"/>
          <a:ext cx="2388824" cy="1433294"/>
        </a:xfrm>
        <a:prstGeom prst="rect">
          <a:avLst/>
        </a:prstGeom>
        <a:solidFill>
          <a:schemeClr val="bg2">
            <a:lumMod val="90000"/>
          </a:schemeClr>
        </a:solidFill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Aduan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medicolegal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diterima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oleh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23 </a:t>
          </a:r>
          <a:r>
            <a:rPr lang="en-US" sz="1400" b="1" kern="12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Disember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2019</a:t>
          </a:r>
        </a:p>
      </dsp:txBody>
      <dsp:txXfrm>
        <a:off x="207334" y="3486"/>
        <a:ext cx="2388824" cy="1433294"/>
      </dsp:txXfrm>
    </dsp:sp>
    <dsp:sp modelId="{8907A010-28A9-4692-A86A-612898B9BF8B}">
      <dsp:nvSpPr>
        <dsp:cNvPr id="0" name=""/>
        <dsp:cNvSpPr/>
      </dsp:nvSpPr>
      <dsp:spPr>
        <a:xfrm>
          <a:off x="5532614" y="674414"/>
          <a:ext cx="518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829" y="45720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5778293" y="717384"/>
        <a:ext cx="27471" cy="5499"/>
      </dsp:txXfrm>
    </dsp:sp>
    <dsp:sp modelId="{B8B4D1A6-9545-432E-8A65-BBF2E389C06C}">
      <dsp:nvSpPr>
        <dsp:cNvPr id="0" name=""/>
        <dsp:cNvSpPr/>
      </dsp:nvSpPr>
      <dsp:spPr>
        <a:xfrm>
          <a:off x="3145589" y="3486"/>
          <a:ext cx="2388824" cy="1433294"/>
        </a:xfrm>
        <a:prstGeom prst="rect">
          <a:avLst/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Mesyuarat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bagi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SOP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Ujian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Saringan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HIV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Perkahwinan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Kesihatan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Primer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oleh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Pembangunan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Kesihatan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Keluarga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13 </a:t>
          </a:r>
          <a:r>
            <a:rPr lang="en-US" sz="1400" b="1" kern="12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Januari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2020</a:t>
          </a:r>
        </a:p>
      </dsp:txBody>
      <dsp:txXfrm>
        <a:off x="3145589" y="3486"/>
        <a:ext cx="2388824" cy="1433294"/>
      </dsp:txXfrm>
    </dsp:sp>
    <dsp:sp modelId="{45406253-503A-46CD-82B0-321EEF5BB6B0}">
      <dsp:nvSpPr>
        <dsp:cNvPr id="0" name=""/>
        <dsp:cNvSpPr/>
      </dsp:nvSpPr>
      <dsp:spPr>
        <a:xfrm>
          <a:off x="8470868" y="674414"/>
          <a:ext cx="518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829" y="45720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16547" y="717384"/>
        <a:ext cx="27471" cy="5499"/>
      </dsp:txXfrm>
    </dsp:sp>
    <dsp:sp modelId="{65C16D2A-C0CB-4C53-8254-BABD1DE8ABC9}">
      <dsp:nvSpPr>
        <dsp:cNvPr id="0" name=""/>
        <dsp:cNvSpPr/>
      </dsp:nvSpPr>
      <dsp:spPr>
        <a:xfrm>
          <a:off x="6083843" y="3486"/>
          <a:ext cx="2388824" cy="1433294"/>
        </a:xfrm>
        <a:prstGeom prst="rect">
          <a:avLst/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Mesyuarat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Jawatankuasa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Penyiasatan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Bebas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              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3 Mac 2020</a:t>
          </a:r>
        </a:p>
      </dsp:txBody>
      <dsp:txXfrm>
        <a:off x="6083843" y="3486"/>
        <a:ext cx="2388824" cy="1433294"/>
      </dsp:txXfrm>
    </dsp:sp>
    <dsp:sp modelId="{BE1B78CE-72FC-4BB8-9F1C-AD8BED5E1F49}">
      <dsp:nvSpPr>
        <dsp:cNvPr id="0" name=""/>
        <dsp:cNvSpPr/>
      </dsp:nvSpPr>
      <dsp:spPr>
        <a:xfrm>
          <a:off x="1401747" y="1434981"/>
          <a:ext cx="8814763" cy="518829"/>
        </a:xfrm>
        <a:custGeom>
          <a:avLst/>
          <a:gdLst/>
          <a:ahLst/>
          <a:cxnLst/>
          <a:rect l="0" t="0" r="0" b="0"/>
          <a:pathLst>
            <a:path>
              <a:moveTo>
                <a:pt x="8814763" y="0"/>
              </a:moveTo>
              <a:lnTo>
                <a:pt x="8814763" y="276514"/>
              </a:lnTo>
              <a:lnTo>
                <a:pt x="0" y="276514"/>
              </a:lnTo>
              <a:lnTo>
                <a:pt x="0" y="518829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88332" y="1691646"/>
        <a:ext cx="441593" cy="5499"/>
      </dsp:txXfrm>
    </dsp:sp>
    <dsp:sp modelId="{90044482-C2F8-4F86-A17C-D4E9711A8599}">
      <dsp:nvSpPr>
        <dsp:cNvPr id="0" name=""/>
        <dsp:cNvSpPr/>
      </dsp:nvSpPr>
      <dsp:spPr>
        <a:xfrm>
          <a:off x="9022098" y="3486"/>
          <a:ext cx="2388824" cy="1433294"/>
        </a:xfrm>
        <a:prstGeom prst="rect">
          <a:avLst/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Laporan</a:t>
          </a: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Penambahbaikan</a:t>
          </a: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</a:t>
          </a: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Medicolegal</a:t>
          </a: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dikeluarkan</a:t>
          </a: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oleh</a:t>
          </a: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Amalan</a:t>
          </a: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Perubatan</a:t>
          </a: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</a:t>
          </a:r>
          <a:r>
            <a:rPr lang="en-US" sz="1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28 Mei 2020</a:t>
          </a:r>
        </a:p>
      </dsp:txBody>
      <dsp:txXfrm>
        <a:off x="9022098" y="3486"/>
        <a:ext cx="2388824" cy="1433294"/>
      </dsp:txXfrm>
    </dsp:sp>
    <dsp:sp modelId="{8DE8052D-CBCB-4AB4-861C-762DFABA221B}">
      <dsp:nvSpPr>
        <dsp:cNvPr id="0" name=""/>
        <dsp:cNvSpPr/>
      </dsp:nvSpPr>
      <dsp:spPr>
        <a:xfrm>
          <a:off x="2594359" y="2657139"/>
          <a:ext cx="518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829" y="45720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40038" y="2700109"/>
        <a:ext cx="27471" cy="5499"/>
      </dsp:txXfrm>
    </dsp:sp>
    <dsp:sp modelId="{8AA2AD98-D555-40AC-A7E0-F918DEAAED19}">
      <dsp:nvSpPr>
        <dsp:cNvPr id="0" name=""/>
        <dsp:cNvSpPr/>
      </dsp:nvSpPr>
      <dsp:spPr>
        <a:xfrm>
          <a:off x="207334" y="1986211"/>
          <a:ext cx="2388824" cy="1433294"/>
        </a:xfrm>
        <a:prstGeom prst="rect">
          <a:avLst/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Mesyuarat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dalaman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      (di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antara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Kawalan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Penyakit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Pembangunan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Kesihatan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Keluarga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wakil-wakil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JKN)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9 </a:t>
          </a:r>
          <a:r>
            <a:rPr lang="en-US" sz="1400" b="1" kern="12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Julai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2020 </a:t>
          </a:r>
        </a:p>
      </dsp:txBody>
      <dsp:txXfrm>
        <a:off x="207334" y="1986211"/>
        <a:ext cx="2388824" cy="1433294"/>
      </dsp:txXfrm>
    </dsp:sp>
    <dsp:sp modelId="{A6790FBB-013C-496B-B9CA-D50A182B1836}">
      <dsp:nvSpPr>
        <dsp:cNvPr id="0" name=""/>
        <dsp:cNvSpPr/>
      </dsp:nvSpPr>
      <dsp:spPr>
        <a:xfrm>
          <a:off x="5532614" y="2657139"/>
          <a:ext cx="518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829" y="45720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78293" y="2700109"/>
        <a:ext cx="27471" cy="5499"/>
      </dsp:txXfrm>
    </dsp:sp>
    <dsp:sp modelId="{FB549409-24B1-411E-8FED-4EBD01698891}">
      <dsp:nvSpPr>
        <dsp:cNvPr id="0" name=""/>
        <dsp:cNvSpPr/>
      </dsp:nvSpPr>
      <dsp:spPr>
        <a:xfrm>
          <a:off x="3145589" y="1986211"/>
          <a:ext cx="2388824" cy="1433294"/>
        </a:xfrm>
        <a:prstGeom prst="rect">
          <a:avLst/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Perbincangan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awal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bersama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wakil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JAKIM (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Keluarga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Komuniti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11 </a:t>
          </a:r>
          <a:r>
            <a:rPr lang="en-US" sz="1400" b="1" kern="12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Julai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2020</a:t>
          </a:r>
        </a:p>
      </dsp:txBody>
      <dsp:txXfrm>
        <a:off x="3145589" y="1986211"/>
        <a:ext cx="2388824" cy="1433294"/>
      </dsp:txXfrm>
    </dsp:sp>
    <dsp:sp modelId="{C25FCACE-0BA0-4A8D-850D-59D3CDE2747F}">
      <dsp:nvSpPr>
        <dsp:cNvPr id="0" name=""/>
        <dsp:cNvSpPr/>
      </dsp:nvSpPr>
      <dsp:spPr>
        <a:xfrm>
          <a:off x="8470868" y="2657139"/>
          <a:ext cx="518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829" y="45720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716547" y="2700109"/>
        <a:ext cx="27471" cy="5499"/>
      </dsp:txXfrm>
    </dsp:sp>
    <dsp:sp modelId="{ABF183DA-DE46-4B90-BAA1-285302E042F1}">
      <dsp:nvSpPr>
        <dsp:cNvPr id="0" name=""/>
        <dsp:cNvSpPr/>
      </dsp:nvSpPr>
      <dsp:spPr>
        <a:xfrm>
          <a:off x="6083843" y="1986211"/>
          <a:ext cx="2388824" cy="1433294"/>
        </a:xfrm>
        <a:prstGeom prst="rect">
          <a:avLst/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Perbincangan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dengan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Penasihat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Undang-Undang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25 September 2020</a:t>
          </a:r>
        </a:p>
      </dsp:txBody>
      <dsp:txXfrm>
        <a:off x="6083843" y="1986211"/>
        <a:ext cx="2388824" cy="1433294"/>
      </dsp:txXfrm>
    </dsp:sp>
    <dsp:sp modelId="{305DA244-642C-4E43-8834-CBB815F900E9}">
      <dsp:nvSpPr>
        <dsp:cNvPr id="0" name=""/>
        <dsp:cNvSpPr/>
      </dsp:nvSpPr>
      <dsp:spPr>
        <a:xfrm>
          <a:off x="1401747" y="3417706"/>
          <a:ext cx="8814763" cy="518829"/>
        </a:xfrm>
        <a:custGeom>
          <a:avLst/>
          <a:gdLst/>
          <a:ahLst/>
          <a:cxnLst/>
          <a:rect l="0" t="0" r="0" b="0"/>
          <a:pathLst>
            <a:path>
              <a:moveTo>
                <a:pt x="8814763" y="0"/>
              </a:moveTo>
              <a:lnTo>
                <a:pt x="8814763" y="276514"/>
              </a:lnTo>
              <a:lnTo>
                <a:pt x="0" y="276514"/>
              </a:lnTo>
              <a:lnTo>
                <a:pt x="0" y="518829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88332" y="3674371"/>
        <a:ext cx="441593" cy="5499"/>
      </dsp:txXfrm>
    </dsp:sp>
    <dsp:sp modelId="{D167AE76-721E-45B3-8DE1-D0D4255BC85D}">
      <dsp:nvSpPr>
        <dsp:cNvPr id="0" name=""/>
        <dsp:cNvSpPr/>
      </dsp:nvSpPr>
      <dsp:spPr>
        <a:xfrm>
          <a:off x="9022098" y="1986211"/>
          <a:ext cx="2388824" cy="1433294"/>
        </a:xfrm>
        <a:prstGeom prst="rect">
          <a:avLst/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Ketua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Sektor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HIV/STI/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Hep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C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telah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membentangkan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usul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penambahbaikan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prosedur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di 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Mesyuarat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Ketua-Ketua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Pendaftar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Nikah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Cerai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Rujuk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kali 42/2020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anjuran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JAKIM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6 </a:t>
          </a:r>
          <a:r>
            <a:rPr lang="en-US" sz="1400" b="1" kern="12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Oktober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2020 </a:t>
          </a:r>
        </a:p>
      </dsp:txBody>
      <dsp:txXfrm>
        <a:off x="9022098" y="1986211"/>
        <a:ext cx="2388824" cy="1433294"/>
      </dsp:txXfrm>
    </dsp:sp>
    <dsp:sp modelId="{5540E69D-A838-4B4D-96B4-1726D20A56EA}">
      <dsp:nvSpPr>
        <dsp:cNvPr id="0" name=""/>
        <dsp:cNvSpPr/>
      </dsp:nvSpPr>
      <dsp:spPr>
        <a:xfrm>
          <a:off x="2594359" y="4639863"/>
          <a:ext cx="518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829" y="45720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2840038" y="4682833"/>
        <a:ext cx="27471" cy="5499"/>
      </dsp:txXfrm>
    </dsp:sp>
    <dsp:sp modelId="{BDC3A739-BC0F-4481-8187-B9DB5F59736C}">
      <dsp:nvSpPr>
        <dsp:cNvPr id="0" name=""/>
        <dsp:cNvSpPr/>
      </dsp:nvSpPr>
      <dsp:spPr>
        <a:xfrm>
          <a:off x="207334" y="3968936"/>
          <a:ext cx="2388824" cy="1433294"/>
        </a:xfrm>
        <a:prstGeom prst="rect">
          <a:avLst/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Mesyuarat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Penyelarasan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(di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antara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KKM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JAKIM)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berkenaan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Borang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Permohonan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Ujian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Saringan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HIV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Perkahwinan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6 November 2020</a:t>
          </a:r>
        </a:p>
      </dsp:txBody>
      <dsp:txXfrm>
        <a:off x="207334" y="3968936"/>
        <a:ext cx="2388824" cy="1433294"/>
      </dsp:txXfrm>
    </dsp:sp>
    <dsp:sp modelId="{48F5C590-B721-4E7F-B412-A95AD8F38A03}">
      <dsp:nvSpPr>
        <dsp:cNvPr id="0" name=""/>
        <dsp:cNvSpPr/>
      </dsp:nvSpPr>
      <dsp:spPr>
        <a:xfrm>
          <a:off x="5532614" y="4639863"/>
          <a:ext cx="518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829" y="45720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5778293" y="4682833"/>
        <a:ext cx="27471" cy="5499"/>
      </dsp:txXfrm>
    </dsp:sp>
    <dsp:sp modelId="{DEB1E43C-4B62-46E4-9AE6-996CCD5FC1A3}">
      <dsp:nvSpPr>
        <dsp:cNvPr id="0" name=""/>
        <dsp:cNvSpPr/>
      </dsp:nvSpPr>
      <dsp:spPr>
        <a:xfrm>
          <a:off x="3145589" y="4044757"/>
          <a:ext cx="2388824" cy="1281652"/>
        </a:xfrm>
        <a:prstGeom prst="rect">
          <a:avLst/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Persetujuan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Pengarah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Kawalan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Penyakit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KKM          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27 November 2020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45589" y="4044757"/>
        <a:ext cx="2388824" cy="1281652"/>
      </dsp:txXfrm>
    </dsp:sp>
    <dsp:sp modelId="{DEB3B1A1-893E-4601-9C9B-53F6141DC809}">
      <dsp:nvSpPr>
        <dsp:cNvPr id="0" name=""/>
        <dsp:cNvSpPr/>
      </dsp:nvSpPr>
      <dsp:spPr>
        <a:xfrm>
          <a:off x="8470868" y="4639863"/>
          <a:ext cx="518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829" y="45720"/>
              </a:lnTo>
            </a:path>
          </a:pathLst>
        </a:custGeom>
        <a:noFill/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716547" y="4682833"/>
        <a:ext cx="27471" cy="5499"/>
      </dsp:txXfrm>
    </dsp:sp>
    <dsp:sp modelId="{748C1095-0EE4-4804-B65B-1AEFED1B3CF0}">
      <dsp:nvSpPr>
        <dsp:cNvPr id="0" name=""/>
        <dsp:cNvSpPr/>
      </dsp:nvSpPr>
      <dsp:spPr>
        <a:xfrm>
          <a:off x="6083843" y="3968936"/>
          <a:ext cx="2388824" cy="1433294"/>
        </a:xfrm>
        <a:prstGeom prst="rect">
          <a:avLst/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Surat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edaran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kepada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semua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Pengarah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Kesihatan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Negeri</a:t>
          </a:r>
          <a:endParaRPr lang="en-U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Surat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pemakluman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kepada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Pengarah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Bahagian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Keluarga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Komuniti</a:t>
          </a:r>
          <a:endParaRPr lang="en-U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83843" y="3968936"/>
        <a:ext cx="2388824" cy="1433294"/>
      </dsp:txXfrm>
    </dsp:sp>
    <dsp:sp modelId="{5C4E0523-487F-4852-BB43-85EEE3CC72DD}">
      <dsp:nvSpPr>
        <dsp:cNvPr id="0" name=""/>
        <dsp:cNvSpPr/>
      </dsp:nvSpPr>
      <dsp:spPr>
        <a:xfrm>
          <a:off x="9022098" y="3968936"/>
          <a:ext cx="2388824" cy="1433294"/>
        </a:xfrm>
        <a:prstGeom prst="rect">
          <a:avLst/>
        </a:prstGeom>
        <a:solidFill>
          <a:schemeClr val="bg2">
            <a:lumMod val="90000"/>
          </a:schemeClr>
        </a:solidFill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Tindakan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penyelarasan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selanjutnya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peringkat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negeri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14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Tarikh</a:t>
          </a: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kuatkuasa</a:t>
          </a: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pada</a:t>
          </a: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 </a:t>
          </a:r>
          <a:r>
            <a:rPr lang="en-US" sz="1400" b="1" kern="12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Januari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2021</a:t>
          </a:r>
        </a:p>
      </dsp:txBody>
      <dsp:txXfrm>
        <a:off x="9022098" y="3968936"/>
        <a:ext cx="2388824" cy="1433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12/28/2020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12/28/2020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1970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132522"/>
            <a:ext cx="9980682" cy="964440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://jknj2.moh.gov.my/qrtca/?fbclid=IwAR33oF0jav-D9Yj1LIN-iH-wX2yTn4j1lFaoQ-gR4mLN8VUk8yezbGkZzv4&amp;h=AT0q3Y1sDUjZaMlFluh83o2xqU9pJu-oGOCnk40FbS3Csz7sweDRsdYvQ8fr833rLu0N1K53CvQxU1dDAci_UxFuUOmcVLHgRMpoi_gwhDrluwj22b3Pnl2EbHIkt5pX7Tw&amp;__tn__=-UK-R&amp;c%5b0%5d=AT3XRNeheCUFojAqIFzNNQiv-gKYQ506hkCBUPghAyjgEHc_x_344wcz-iOh4j24T_E9Mf98_RstAqS3yggvE5x3Y_zYyOSrRKguBFtRok5bMU_N696pEFN_x7RRto52qTZyjcOYAQF2XmxzpreJVA9sR8i-ViUGgLYqxwijZxp-l8k" TargetMode="External"/><Relationship Id="rId2" Type="http://schemas.openxmlformats.org/officeDocument/2006/relationships/hyperlink" Target="http://jknjohor.moh.gov.my/bmv/modules/mastop_publish/?tac=81&amp;fbclid=IwAR3lpx0Nxb6FmFBTIDb473sPnGmzcT09ImnpfQ9BQqNwbFETwR5H7bOpR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JOHOR-SIHAT-TANPA-HIV-100527044790288/?__cft__%5b0%5d=AZUzUGjCrIpJcZJzWrDcuKoxveH5CRVlrymkNuivEEvRm8KGTqJr99Lt6Jxw1EZqZ7WBcUQLTjF8SNUI2HAkVaFKeLvt7uDZ_70OyPWTuyoOWhr2ri56Dqgvh5kazC_x3aggddJyG6as1MYzwX-mDXso&amp;__tn__=kK-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drnurma@yahoo.co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drnurma@moh.gov.m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768695" y="1775013"/>
            <a:ext cx="8092867" cy="329338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SILA SCAN QR CODE UNTUK</a:t>
            </a:r>
            <a:br>
              <a:rPr lang="en-US" sz="2800" dirty="0" smtClean="0">
                <a:latin typeface="Arial Rounded MT Bold" panose="020F0704030504030204" pitchFamily="34" charset="0"/>
              </a:rPr>
            </a:br>
            <a:r>
              <a:rPr lang="en-US" sz="2800" dirty="0" smtClean="0">
                <a:latin typeface="Arial Rounded MT Bold" panose="020F0704030504030204" pitchFamily="34" charset="0"/>
              </a:rPr>
              <a:t>KEHADIRAN</a:t>
            </a:r>
            <a:br>
              <a:rPr lang="en-US" sz="2800" dirty="0" smtClean="0">
                <a:latin typeface="Arial Rounded MT Bold" panose="020F0704030504030204" pitchFamily="34" charset="0"/>
              </a:rPr>
            </a:br>
            <a:r>
              <a:rPr lang="en-US" sz="2800" dirty="0" smtClean="0">
                <a:latin typeface="Arial Rounded MT Bold" panose="020F0704030504030204" pitchFamily="34" charset="0"/>
              </a:rPr>
              <a:t/>
            </a:r>
            <a:br>
              <a:rPr lang="en-US" sz="2800" dirty="0" smtClean="0">
                <a:latin typeface="Arial Rounded MT Bold" panose="020F0704030504030204" pitchFamily="34" charset="0"/>
              </a:rPr>
            </a:br>
            <a:r>
              <a:rPr lang="en-US" sz="2800" dirty="0" err="1" smtClean="0">
                <a:latin typeface="Arial Rounded MT Bold" panose="020F0704030504030204" pitchFamily="34" charset="0"/>
              </a:rPr>
              <a:t>Taklimat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prosedur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baru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saringan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hiv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/>
            </a:r>
            <a:br>
              <a:rPr lang="en-US" sz="2800" dirty="0" smtClean="0">
                <a:latin typeface="Arial Rounded MT Bold" panose="020F0704030504030204" pitchFamily="34" charset="0"/>
              </a:rPr>
            </a:br>
            <a:r>
              <a:rPr lang="en-US" sz="2800" dirty="0" err="1" smtClean="0">
                <a:latin typeface="Arial Rounded MT Bold" panose="020F0704030504030204" pitchFamily="34" charset="0"/>
              </a:rPr>
              <a:t>pra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perkahwinan</a:t>
            </a:r>
            <a:r>
              <a:rPr lang="en-US" sz="2800" dirty="0">
                <a:latin typeface="Arial Rounded MT Bold" panose="020F0704030504030204" pitchFamily="34" charset="0"/>
              </a:rPr>
              <a:t> di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Klinik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kesihatan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br>
              <a:rPr lang="en-US" sz="2800" dirty="0" smtClean="0">
                <a:latin typeface="Arial Rounded MT Bold" panose="020F0704030504030204" pitchFamily="34" charset="0"/>
              </a:rPr>
            </a:br>
            <a:r>
              <a:rPr lang="en-US" sz="2800" dirty="0" err="1" smtClean="0">
                <a:latin typeface="Arial Rounded MT Bold" panose="020F0704030504030204" pitchFamily="34" charset="0"/>
              </a:rPr>
              <a:t>peringkat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negeri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johor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endParaRPr lang="en-MY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057907" y="5773846"/>
            <a:ext cx="5273008" cy="156074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latin typeface="Arial Rounded MT Bold" panose="020F0704030504030204" pitchFamily="34" charset="0"/>
              </a:rPr>
              <a:t>29 </a:t>
            </a:r>
            <a:r>
              <a:rPr lang="en-US" sz="1400" dirty="0" err="1" smtClean="0">
                <a:latin typeface="Arial Rounded MT Bold" panose="020F0704030504030204" pitchFamily="34" charset="0"/>
              </a:rPr>
              <a:t>Disember</a:t>
            </a:r>
            <a:r>
              <a:rPr lang="en-US" sz="1400" dirty="0" smtClean="0">
                <a:latin typeface="Arial Rounded MT Bold" panose="020F0704030504030204" pitchFamily="34" charset="0"/>
              </a:rPr>
              <a:t> 2020</a:t>
            </a:r>
          </a:p>
          <a:p>
            <a:pPr algn="ctr"/>
            <a:endParaRPr lang="en-US" sz="1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 smtClean="0">
                <a:latin typeface="Arial Rounded MT Bold" panose="020F0704030504030204" pitchFamily="34" charset="0"/>
              </a:rPr>
              <a:t>UNIT </a:t>
            </a:r>
            <a:r>
              <a:rPr lang="en-US" sz="1400" dirty="0">
                <a:latin typeface="Arial Rounded MT Bold" panose="020F0704030504030204" pitchFamily="34" charset="0"/>
              </a:rPr>
              <a:t>HIV/STI &amp; HEPATITIS C</a:t>
            </a:r>
          </a:p>
          <a:p>
            <a:pPr algn="ctr"/>
            <a:r>
              <a:rPr lang="en-US" sz="1400" dirty="0">
                <a:latin typeface="Arial Rounded MT Bold" panose="020F0704030504030204" pitchFamily="34" charset="0"/>
              </a:rPr>
              <a:t>BAHAGIAN KESIHATAN AWAM. </a:t>
            </a:r>
          </a:p>
          <a:p>
            <a:pPr algn="ctr"/>
            <a:r>
              <a:rPr lang="en-US" sz="1400" dirty="0">
                <a:latin typeface="Arial Rounded MT Bold" panose="020F0704030504030204" pitchFamily="34" charset="0"/>
              </a:rPr>
              <a:t>JABATAN KESIHATAN NEGERI JOHOR</a:t>
            </a:r>
            <a:endParaRPr lang="en-MY" sz="14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3" y="2512464"/>
            <a:ext cx="2947973" cy="2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53989" y="2516877"/>
            <a:ext cx="8552330" cy="141227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Penyeragaman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borang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permohonan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ujian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saringan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perkahwinan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7058" y="1317812"/>
            <a:ext cx="52610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9767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89" y="196534"/>
            <a:ext cx="5027451" cy="5818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611"/>
          <a:stretch/>
        </p:blipFill>
        <p:spPr>
          <a:xfrm>
            <a:off x="6471141" y="168605"/>
            <a:ext cx="5022166" cy="581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 Placeholder 1"/>
          <p:cNvSpPr txBox="1">
            <a:spLocks/>
          </p:cNvSpPr>
          <p:nvPr/>
        </p:nvSpPr>
        <p:spPr>
          <a:xfrm rot="19787747">
            <a:off x="1276545" y="670184"/>
            <a:ext cx="1531905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KKM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7589" y="6029519"/>
            <a:ext cx="502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Borang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KKM- 1 Mei 2009 (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Pekeliling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KPK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5/2009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Garispanduan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Ujian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Saringan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HIV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Perkahwinan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1140" y="5992792"/>
            <a:ext cx="502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Borang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JAKIM- 14 September 2017 (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edaran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  JAKIM. KSK/PK.600-6 Jld.14(57)). </a:t>
            </a:r>
          </a:p>
        </p:txBody>
      </p:sp>
    </p:spTree>
    <p:extLst>
      <p:ext uri="{BB962C8B-B14F-4D97-AF65-F5344CB8AC3E}">
        <p14:creationId xmlns:p14="http://schemas.microsoft.com/office/powerpoint/2010/main" val="27976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941295" y="619311"/>
            <a:ext cx="10139082" cy="5875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1.1	‘</a:t>
            </a: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Pemakluman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HIV’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	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Agama Islam Malaysia (JAKIM)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Hal </a:t>
            </a:r>
            <a:r>
              <a:rPr lang="en-US" dirty="0" err="1"/>
              <a:t>Ehwal</a:t>
            </a:r>
            <a:r>
              <a:rPr lang="en-US" dirty="0"/>
              <a:t> 	Agama Islam </a:t>
            </a:r>
            <a:r>
              <a:rPr lang="en-US" dirty="0" err="1"/>
              <a:t>Negeri</a:t>
            </a:r>
            <a:r>
              <a:rPr lang="en-US" dirty="0"/>
              <a:t> (JHEAIN)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di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1.2	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pengantin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HIV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perkahwinan</a:t>
            </a:r>
            <a:r>
              <a:rPr lang="en-US" dirty="0"/>
              <a:t> di 	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 </a:t>
            </a:r>
            <a:r>
              <a:rPr lang="en-US" dirty="0" err="1"/>
              <a:t>dikehendaki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b="1" dirty="0"/>
              <a:t>‘</a:t>
            </a:r>
            <a:r>
              <a:rPr lang="en-US" b="1" dirty="0" err="1"/>
              <a:t>Borang</a:t>
            </a:r>
            <a:r>
              <a:rPr lang="en-US" b="1" dirty="0"/>
              <a:t> </a:t>
            </a:r>
            <a:r>
              <a:rPr lang="en-US" b="1" dirty="0" err="1"/>
              <a:t>Permohonan</a:t>
            </a:r>
            <a:r>
              <a:rPr lang="en-US" b="1" dirty="0"/>
              <a:t> </a:t>
            </a:r>
            <a:r>
              <a:rPr lang="en-US" b="1" dirty="0" err="1"/>
              <a:t>Ujian</a:t>
            </a:r>
            <a:r>
              <a:rPr lang="en-US" b="1" dirty="0"/>
              <a:t> </a:t>
            </a:r>
            <a:r>
              <a:rPr lang="en-US" b="1" dirty="0" err="1"/>
              <a:t>Saringan</a:t>
            </a:r>
            <a:r>
              <a:rPr lang="en-US" b="1" dirty="0"/>
              <a:t> 	HIV </a:t>
            </a:r>
            <a:r>
              <a:rPr lang="en-US" b="1" dirty="0" err="1"/>
              <a:t>Pra</a:t>
            </a:r>
            <a:r>
              <a:rPr lang="en-US" b="1" dirty="0"/>
              <a:t> </a:t>
            </a:r>
            <a:r>
              <a:rPr lang="en-US" b="1" dirty="0" err="1"/>
              <a:t>Perkahwinan</a:t>
            </a:r>
            <a:r>
              <a:rPr lang="en-US" b="1" dirty="0"/>
              <a:t> KKM/ HIV/ SPP01 /09 PIND.01/2020’. </a:t>
            </a:r>
          </a:p>
          <a:p>
            <a:pPr marL="457200" indent="0">
              <a:buNone/>
            </a:pPr>
            <a:r>
              <a:rPr lang="en-US" dirty="0"/>
              <a:t>	-</a:t>
            </a:r>
            <a:r>
              <a:rPr lang="en-US" dirty="0" err="1"/>
              <a:t>Borang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pindaan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disemak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PUU</a:t>
            </a:r>
          </a:p>
          <a:p>
            <a:pPr marL="457200" indent="0">
              <a:buNone/>
            </a:pPr>
            <a:r>
              <a:rPr lang="en-US" dirty="0"/>
              <a:t>	-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dipersetujui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Islam 	Malaysia (JAKIM)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Hal </a:t>
            </a:r>
            <a:r>
              <a:rPr lang="en-US" dirty="0" err="1"/>
              <a:t>Ehwal</a:t>
            </a:r>
            <a:r>
              <a:rPr lang="en-US" dirty="0"/>
              <a:t> Agama Islam </a:t>
            </a:r>
            <a:r>
              <a:rPr lang="en-US" dirty="0" err="1"/>
              <a:t>Negeri</a:t>
            </a:r>
            <a:r>
              <a:rPr lang="en-US" dirty="0"/>
              <a:t> (JHEAIN) di 	</a:t>
            </a:r>
            <a:r>
              <a:rPr lang="en-US" dirty="0" err="1"/>
              <a:t>Mesyuarat</a:t>
            </a:r>
            <a:r>
              <a:rPr lang="en-US" dirty="0"/>
              <a:t> </a:t>
            </a:r>
            <a:r>
              <a:rPr lang="en-US" dirty="0" err="1"/>
              <a:t>Ketua-Ketua</a:t>
            </a:r>
            <a:r>
              <a:rPr lang="en-US" dirty="0"/>
              <a:t> </a:t>
            </a:r>
            <a:r>
              <a:rPr lang="en-US" dirty="0" err="1"/>
              <a:t>Pendaftar</a:t>
            </a:r>
            <a:r>
              <a:rPr lang="en-US" dirty="0"/>
              <a:t> </a:t>
            </a:r>
            <a:r>
              <a:rPr lang="en-US" dirty="0" err="1"/>
              <a:t>Nikah</a:t>
            </a:r>
            <a:r>
              <a:rPr lang="en-US" dirty="0"/>
              <a:t> </a:t>
            </a:r>
            <a:r>
              <a:rPr lang="en-US" dirty="0" err="1"/>
              <a:t>Cerai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Rujuk</a:t>
            </a:r>
            <a:r>
              <a:rPr lang="en-US" dirty="0"/>
              <a:t> kali 42/2020 </a:t>
            </a:r>
            <a:r>
              <a:rPr lang="en-US" dirty="0" err="1"/>
              <a:t>pada</a:t>
            </a:r>
            <a:r>
              <a:rPr lang="en-US" dirty="0"/>
              <a:t> 6-7 	</a:t>
            </a:r>
            <a:r>
              <a:rPr lang="en-US" dirty="0" err="1"/>
              <a:t>Oktober</a:t>
            </a:r>
            <a:r>
              <a:rPr lang="en-US" dirty="0"/>
              <a:t> 2020.</a:t>
            </a:r>
          </a:p>
          <a:p>
            <a:pPr marL="0" indent="0">
              <a:buNone/>
            </a:pPr>
            <a:r>
              <a:rPr lang="en-US" dirty="0"/>
              <a:t>1.3	</a:t>
            </a: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hendaklah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b="1" dirty="0" err="1"/>
              <a:t>dua</a:t>
            </a:r>
            <a:r>
              <a:rPr lang="en-US" b="1" dirty="0"/>
              <a:t> (2) </a:t>
            </a:r>
            <a:r>
              <a:rPr lang="en-US" b="1" dirty="0" err="1"/>
              <a:t>salinan</a:t>
            </a:r>
            <a:r>
              <a:rPr lang="en-US" dirty="0"/>
              <a:t>.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pesakit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pendua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simpanan</a:t>
            </a:r>
            <a:r>
              <a:rPr lang="en-US" dirty="0"/>
              <a:t> di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1.4	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 </a:t>
            </a:r>
            <a:r>
              <a:rPr lang="en-US" b="1" dirty="0" err="1"/>
              <a:t>nombor</a:t>
            </a:r>
            <a:r>
              <a:rPr lang="en-US" b="1" dirty="0"/>
              <a:t> </a:t>
            </a:r>
            <a:r>
              <a:rPr lang="en-US" b="1" dirty="0" err="1"/>
              <a:t>rujukan</a:t>
            </a:r>
            <a:r>
              <a:rPr lang="en-US" b="1" dirty="0"/>
              <a:t> </a:t>
            </a:r>
            <a:r>
              <a:rPr lang="en-US" b="1" dirty="0" err="1"/>
              <a:t>tersendiri</a:t>
            </a:r>
            <a:r>
              <a:rPr lang="en-US" b="1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mengelakkan</a:t>
            </a:r>
            <a:r>
              <a:rPr lang="en-US" dirty="0"/>
              <a:t> 	</a:t>
            </a:r>
            <a:r>
              <a:rPr lang="en-US" dirty="0" err="1"/>
              <a:t>sebarang</a:t>
            </a:r>
            <a:r>
              <a:rPr lang="en-US" dirty="0"/>
              <a:t> </a:t>
            </a:r>
            <a:r>
              <a:rPr lang="en-US" dirty="0" err="1"/>
              <a:t>duplikasi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. </a:t>
            </a:r>
            <a:r>
              <a:rPr lang="en-US" dirty="0" err="1"/>
              <a:t>Nombor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	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direkodkan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rawatan</a:t>
            </a:r>
            <a:r>
              <a:rPr lang="en-US" dirty="0"/>
              <a:t> </a:t>
            </a:r>
            <a:r>
              <a:rPr lang="en-US" dirty="0" err="1"/>
              <a:t>pesakit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	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hadapan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3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2" y="1194672"/>
            <a:ext cx="2946264" cy="2175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611"/>
          <a:stretch/>
        </p:blipFill>
        <p:spPr>
          <a:xfrm>
            <a:off x="689823" y="4130936"/>
            <a:ext cx="2946264" cy="2447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 Placeholder 1"/>
          <p:cNvSpPr txBox="1">
            <a:spLocks/>
          </p:cNvSpPr>
          <p:nvPr/>
        </p:nvSpPr>
        <p:spPr>
          <a:xfrm rot="19787747">
            <a:off x="448206" y="1669204"/>
            <a:ext cx="1531905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KKM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531" y="383710"/>
            <a:ext cx="502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Borang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KKM- 1 Mei 2009 (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Pekeliling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KPK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5/2009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Garispanduan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Ujian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Saringan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HIV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Perkahwinan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439" y="3488809"/>
            <a:ext cx="502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Borang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JAKIM- 14 September 2017 (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edaran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  JAKIM. KSK/PK.600-6 Jld.14(57)).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64" y="0"/>
            <a:ext cx="540123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ight Arrow 1"/>
          <p:cNvSpPr/>
          <p:nvPr/>
        </p:nvSpPr>
        <p:spPr>
          <a:xfrm>
            <a:off x="4991548" y="3369902"/>
            <a:ext cx="1280160" cy="416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0439" y="1021976"/>
            <a:ext cx="3340342" cy="20869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72839" y="1174376"/>
            <a:ext cx="3340342" cy="20869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5092" y="4311169"/>
            <a:ext cx="3340342" cy="20869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2784" y="4135361"/>
            <a:ext cx="3340342" cy="20869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764" y="0"/>
            <a:ext cx="540123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92313" y="70777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rgbClr val="FF0000"/>
                </a:solidFill>
              </a:rPr>
              <a:t>2 </a:t>
            </a:r>
            <a:r>
              <a:rPr lang="en-US" sz="900" i="1" dirty="0" err="1">
                <a:solidFill>
                  <a:srgbClr val="FF0000"/>
                </a:solidFill>
              </a:rPr>
              <a:t>salinan</a:t>
            </a:r>
            <a:endParaRPr lang="en-US" sz="900" i="1" dirty="0">
              <a:solidFill>
                <a:srgbClr val="FF0000"/>
              </a:solidFill>
            </a:endParaRPr>
          </a:p>
          <a:p>
            <a:r>
              <a:rPr lang="en-US" sz="900" i="1" dirty="0" err="1">
                <a:solidFill>
                  <a:srgbClr val="FF0000"/>
                </a:solidFill>
              </a:rPr>
              <a:t>Nombor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pandaftaran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pesakit</a:t>
            </a:r>
            <a:endParaRPr lang="en-US" sz="900" i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91670" y="845570"/>
            <a:ext cx="6104965" cy="4572000"/>
          </a:xfrm>
        </p:spPr>
        <p:txBody>
          <a:bodyPr>
            <a:normAutofit/>
          </a:bodyPr>
          <a:lstStyle/>
          <a:p>
            <a:pPr marL="981075" indent="-981075">
              <a:buNone/>
            </a:pPr>
            <a:r>
              <a:rPr lang="en-US" dirty="0"/>
              <a:t>1.5	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, ‘</a:t>
            </a: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HIV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 smtClean="0"/>
              <a:t>Perkahwinan</a:t>
            </a:r>
            <a:r>
              <a:rPr lang="en-US" dirty="0" smtClean="0"/>
              <a:t> </a:t>
            </a:r>
            <a:r>
              <a:rPr lang="en-US" dirty="0"/>
              <a:t>KKM/ HIV/ SPP01/09 </a:t>
            </a:r>
            <a:r>
              <a:rPr lang="en-US" dirty="0" smtClean="0"/>
              <a:t>PIND.01/2020</a:t>
            </a:r>
            <a:r>
              <a:rPr lang="en-US" dirty="0"/>
              <a:t>’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smtClean="0"/>
              <a:t>manual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Kesihatan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dua</a:t>
            </a:r>
            <a:r>
              <a:rPr lang="en-US" dirty="0"/>
              <a:t> (2) </a:t>
            </a:r>
            <a:r>
              <a:rPr lang="en-US" dirty="0" err="1"/>
              <a:t>salinan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nombor</a:t>
            </a:r>
            <a:r>
              <a:rPr lang="en-US" dirty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/>
              <a:t>pesakit</a:t>
            </a:r>
            <a:r>
              <a:rPr lang="en-US" dirty="0"/>
              <a:t> (</a:t>
            </a:r>
            <a:r>
              <a:rPr lang="en-US" i="1" dirty="0"/>
              <a:t>patient’s RN</a:t>
            </a:r>
            <a:r>
              <a:rPr lang="en-US" dirty="0"/>
              <a:t>) di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 smtClean="0"/>
              <a:t>Kesihatan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1.6	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Pengurusan</a:t>
            </a:r>
            <a:r>
              <a:rPr lang="en-US" dirty="0"/>
              <a:t> </a:t>
            </a:r>
            <a:r>
              <a:rPr lang="en-US" dirty="0" err="1"/>
              <a:t>Perkahwinan</a:t>
            </a:r>
            <a:r>
              <a:rPr lang="en-US" dirty="0"/>
              <a:t> 	Islam Malaysia (SPPIM) </a:t>
            </a:r>
            <a:r>
              <a:rPr lang="en-US" dirty="0" err="1"/>
              <a:t>dan</a:t>
            </a:r>
            <a:r>
              <a:rPr lang="en-US" dirty="0"/>
              <a:t> JHEAIN </a:t>
            </a:r>
            <a:r>
              <a:rPr lang="en-US" dirty="0" err="1"/>
              <a:t>telah</a:t>
            </a:r>
            <a:r>
              <a:rPr lang="en-US" dirty="0"/>
              <a:t> 	</a:t>
            </a:r>
            <a:r>
              <a:rPr lang="en-US" dirty="0" err="1"/>
              <a:t>dikemaskini</a:t>
            </a:r>
            <a:r>
              <a:rPr lang="en-US" dirty="0"/>
              <a:t> </a:t>
            </a:r>
            <a:r>
              <a:rPr lang="en-US" dirty="0" err="1"/>
              <a:t>kelak</a:t>
            </a:r>
            <a:r>
              <a:rPr lang="en-US" dirty="0"/>
              <a:t>, </a:t>
            </a:r>
            <a:r>
              <a:rPr lang="en-US" dirty="0" err="1"/>
              <a:t>pemohon</a:t>
            </a:r>
            <a:r>
              <a:rPr lang="en-US" dirty="0"/>
              <a:t> (</a:t>
            </a:r>
            <a:r>
              <a:rPr lang="en-US" dirty="0" err="1"/>
              <a:t>bakal</a:t>
            </a:r>
            <a:r>
              <a:rPr lang="en-US" dirty="0"/>
              <a:t> 	</a:t>
            </a:r>
            <a:r>
              <a:rPr lang="en-US" dirty="0" err="1"/>
              <a:t>pengantin</a:t>
            </a:r>
            <a:r>
              <a:rPr lang="en-US" dirty="0"/>
              <a:t>)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	</a:t>
            </a:r>
            <a:r>
              <a:rPr lang="en-US" dirty="0" err="1"/>
              <a:t>mencetak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(2) </a:t>
            </a:r>
            <a:r>
              <a:rPr lang="en-US" dirty="0" err="1"/>
              <a:t>salinan</a:t>
            </a:r>
            <a:r>
              <a:rPr lang="en-US" dirty="0"/>
              <a:t> 	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 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HIV.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25435" y="2523546"/>
            <a:ext cx="1646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err="1">
                <a:solidFill>
                  <a:srgbClr val="FF0000"/>
                </a:solidFill>
              </a:rPr>
              <a:t>Persetujuan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bakal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pengantin</a:t>
            </a:r>
            <a:endParaRPr lang="en-US" sz="9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9424" y="5584096"/>
            <a:ext cx="3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solidFill>
                  <a:srgbClr val="FF0000"/>
                </a:solidFill>
              </a:rPr>
              <a:t>Keputusan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ujian</a:t>
            </a:r>
            <a:r>
              <a:rPr lang="en-US" sz="900" i="1" dirty="0">
                <a:solidFill>
                  <a:srgbClr val="FF0000"/>
                </a:solidFill>
              </a:rPr>
              <a:t>  di </a:t>
            </a:r>
            <a:r>
              <a:rPr lang="en-US" sz="900" i="1" dirty="0" err="1">
                <a:solidFill>
                  <a:srgbClr val="FF0000"/>
                </a:solidFill>
              </a:rPr>
              <a:t>isi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oleh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Pegawai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Perubatan</a:t>
            </a:r>
            <a:r>
              <a:rPr lang="en-US" sz="900" i="1" dirty="0">
                <a:solidFill>
                  <a:srgbClr val="FF0000"/>
                </a:solidFill>
              </a:rPr>
              <a:t>,. </a:t>
            </a:r>
          </a:p>
          <a:p>
            <a:r>
              <a:rPr lang="en-US" sz="900" i="1" dirty="0" err="1">
                <a:solidFill>
                  <a:srgbClr val="FF0000"/>
                </a:solidFill>
              </a:rPr>
              <a:t>Diserahkan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kepada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bakal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pengantin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dalam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sampul</a:t>
            </a:r>
            <a:r>
              <a:rPr lang="en-US" sz="900" i="1" dirty="0">
                <a:solidFill>
                  <a:srgbClr val="FF0000"/>
                </a:solidFill>
              </a:rPr>
              <a:t> </a:t>
            </a:r>
            <a:r>
              <a:rPr lang="en-US" sz="900" i="1" dirty="0" err="1">
                <a:solidFill>
                  <a:srgbClr val="FF0000"/>
                </a:solidFill>
              </a:rPr>
              <a:t>surat</a:t>
            </a:r>
            <a:endParaRPr lang="en-US" sz="9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53989" y="2516877"/>
            <a:ext cx="8552330" cy="141227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Pemberitahuan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ujian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saringan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HIV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bakal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pasangan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7058" y="1317812"/>
            <a:ext cx="52610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6997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4899" y="1600200"/>
            <a:ext cx="10056159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2.1	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pemberitahuan</a:t>
            </a:r>
            <a:r>
              <a:rPr lang="en-US" dirty="0"/>
              <a:t> status </a:t>
            </a:r>
            <a:r>
              <a:rPr lang="en-US" dirty="0" err="1"/>
              <a:t>jangkitan</a:t>
            </a:r>
            <a:r>
              <a:rPr lang="en-US" dirty="0"/>
              <a:t> HIV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	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25 </a:t>
            </a:r>
            <a:r>
              <a:rPr lang="en-US" dirty="0" err="1"/>
              <a:t>Januari</a:t>
            </a:r>
            <a:r>
              <a:rPr lang="en-US" dirty="0"/>
              <a:t> 1997 </a:t>
            </a:r>
            <a:r>
              <a:rPr lang="en-US" dirty="0" err="1"/>
              <a:t>dengan</a:t>
            </a:r>
            <a:r>
              <a:rPr lang="en-US" dirty="0"/>
              <a:t> no. </a:t>
            </a:r>
            <a:r>
              <a:rPr lang="en-US" dirty="0" err="1"/>
              <a:t>rujukan</a:t>
            </a:r>
            <a:r>
              <a:rPr lang="en-US" dirty="0"/>
              <a:t> (23) </a:t>
            </a:r>
            <a:r>
              <a:rPr lang="en-US" dirty="0" err="1"/>
              <a:t>dlm.KKM</a:t>
            </a:r>
            <a:r>
              <a:rPr lang="en-US" dirty="0"/>
              <a:t>-	171(99/4/8), ‘</a:t>
            </a:r>
            <a:r>
              <a:rPr lang="en-US" i="1" dirty="0"/>
              <a:t>partner notification</a:t>
            </a:r>
            <a:r>
              <a:rPr lang="en-US" dirty="0"/>
              <a:t>’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terpakai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yang 	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berkahwin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2.2	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ditekankan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, </a:t>
            </a:r>
            <a:r>
              <a:rPr lang="en-US" dirty="0" err="1"/>
              <a:t>pemberitahuan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HIV </a:t>
            </a:r>
            <a:r>
              <a:rPr lang="en-US" dirty="0" err="1"/>
              <a:t>kepada</a:t>
            </a:r>
            <a:r>
              <a:rPr lang="en-US" dirty="0"/>
              <a:t> 	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perlulah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cermat</a:t>
            </a:r>
            <a:r>
              <a:rPr lang="en-US" dirty="0"/>
              <a:t> dan professional </a:t>
            </a:r>
            <a:r>
              <a:rPr lang="en-US" dirty="0" err="1"/>
              <a:t>selaras</a:t>
            </a:r>
            <a:r>
              <a:rPr lang="en-US" dirty="0"/>
              <a:t> 	</a:t>
            </a:r>
            <a:r>
              <a:rPr lang="en-US" dirty="0" err="1"/>
              <a:t>dengan</a:t>
            </a:r>
            <a:r>
              <a:rPr lang="en-US" dirty="0"/>
              <a:t> ‘</a:t>
            </a:r>
            <a:r>
              <a:rPr lang="en-US" i="1" dirty="0"/>
              <a:t>Malaysian Medical Council (MMC) Guidelines on Confidentiality’ </a:t>
            </a:r>
            <a:r>
              <a:rPr lang="en-US" dirty="0"/>
              <a:t>di 	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Pengamal</a:t>
            </a:r>
            <a:r>
              <a:rPr lang="en-US" dirty="0"/>
              <a:t> </a:t>
            </a:r>
            <a:r>
              <a:rPr lang="en-US" dirty="0" err="1"/>
              <a:t>Perubatan</a:t>
            </a:r>
            <a:r>
              <a:rPr lang="en-US" dirty="0"/>
              <a:t> </a:t>
            </a:r>
            <a:r>
              <a:rPr lang="en-US" dirty="0" err="1"/>
              <a:t>hendaklah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	</a:t>
            </a:r>
            <a:r>
              <a:rPr lang="en-US" dirty="0" err="1"/>
              <a:t>maklumat</a:t>
            </a:r>
            <a:r>
              <a:rPr lang="en-US" dirty="0"/>
              <a:t> </a:t>
            </a:r>
            <a:r>
              <a:rPr lang="en-US" dirty="0" err="1"/>
              <a:t>pesakit</a:t>
            </a:r>
            <a:r>
              <a:rPr lang="en-US" dirty="0"/>
              <a:t> </a:t>
            </a:r>
            <a:r>
              <a:rPr lang="en-US" dirty="0" err="1"/>
              <a:t>dilindungi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pesakit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2.3	</a:t>
            </a:r>
            <a:r>
              <a:rPr lang="en-US" dirty="0" err="1"/>
              <a:t>Pemberitahuan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Perubatan</a:t>
            </a:r>
            <a:r>
              <a:rPr lang="en-US" dirty="0"/>
              <a:t> yang </a:t>
            </a:r>
            <a:r>
              <a:rPr lang="en-US" dirty="0" smtClean="0"/>
              <a:t> 	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err="1"/>
              <a:t>kes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aktiviti</a:t>
            </a:r>
            <a:r>
              <a:rPr lang="en-US" dirty="0"/>
              <a:t> </a:t>
            </a:r>
            <a:r>
              <a:rPr lang="en-US" dirty="0" err="1"/>
              <a:t>kaunseling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/>
              <a:t>ujian</a:t>
            </a:r>
            <a:r>
              <a:rPr lang="en-US" dirty="0"/>
              <a:t> 	</a:t>
            </a:r>
            <a:r>
              <a:rPr lang="en-US" dirty="0" err="1"/>
              <a:t>pengesahan</a:t>
            </a:r>
            <a:r>
              <a:rPr lang="en-US" dirty="0"/>
              <a:t> HIV,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pesakit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dikahwini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441" y="656217"/>
            <a:ext cx="3241189" cy="5494468"/>
          </a:xfr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sz="2400" dirty="0" err="1"/>
              <a:t>Merujuk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b="1" dirty="0"/>
              <a:t>Surat </a:t>
            </a:r>
            <a:r>
              <a:rPr lang="en-US" sz="2400" b="1" dirty="0" err="1"/>
              <a:t>Pemberitahuan</a:t>
            </a:r>
            <a:r>
              <a:rPr lang="en-US" sz="2400" b="1" dirty="0"/>
              <a:t> Status </a:t>
            </a:r>
            <a:r>
              <a:rPr lang="en-US" sz="2400" b="1" dirty="0" err="1"/>
              <a:t>Jangkitan</a:t>
            </a:r>
            <a:r>
              <a:rPr lang="en-US" sz="2400" b="1" dirty="0"/>
              <a:t> HIV </a:t>
            </a:r>
            <a:r>
              <a:rPr lang="en-US" sz="2400" b="1" dirty="0" err="1"/>
              <a:t>Kepada</a:t>
            </a:r>
            <a:r>
              <a:rPr lang="en-US" sz="2400" b="1" dirty="0"/>
              <a:t> </a:t>
            </a:r>
            <a:r>
              <a:rPr lang="en-US" sz="2400" b="1" dirty="0" err="1"/>
              <a:t>Pasangan</a:t>
            </a:r>
            <a:r>
              <a:rPr lang="en-US" sz="2400" b="1" dirty="0"/>
              <a:t> </a:t>
            </a:r>
          </a:p>
          <a:p>
            <a:r>
              <a:rPr lang="en-US" sz="2400" dirty="0"/>
              <a:t>yang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25 </a:t>
            </a:r>
            <a:r>
              <a:rPr lang="en-US" sz="2400" dirty="0" err="1"/>
              <a:t>Januari</a:t>
            </a:r>
            <a:r>
              <a:rPr lang="en-US" sz="2400" dirty="0"/>
              <a:t> 1997 </a:t>
            </a:r>
            <a:r>
              <a:rPr lang="en-US" sz="2400" dirty="0" err="1"/>
              <a:t>dengan</a:t>
            </a:r>
            <a:r>
              <a:rPr lang="en-US" sz="2400" dirty="0"/>
              <a:t> no. </a:t>
            </a:r>
            <a:r>
              <a:rPr lang="en-US" sz="2400" dirty="0" err="1"/>
              <a:t>rujukan</a:t>
            </a:r>
            <a:r>
              <a:rPr lang="en-US" sz="2400" dirty="0"/>
              <a:t> (23) dlm.KKM-171(99/4/8), </a:t>
            </a:r>
          </a:p>
          <a:p>
            <a:r>
              <a:rPr lang="en-US" sz="2400" dirty="0"/>
              <a:t>‘</a:t>
            </a:r>
            <a:r>
              <a:rPr lang="en-US" sz="2400" i="1" dirty="0"/>
              <a:t>partner notification</a:t>
            </a:r>
            <a:r>
              <a:rPr lang="en-US" sz="2400" dirty="0"/>
              <a:t>’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terpakai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bakal</a:t>
            </a:r>
            <a:r>
              <a:rPr lang="en-US" sz="2400" dirty="0"/>
              <a:t> </a:t>
            </a:r>
            <a:r>
              <a:rPr lang="en-US" sz="2400" dirty="0" err="1"/>
              <a:t>pasangan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berkahwin</a:t>
            </a:r>
            <a:r>
              <a:rPr lang="en-US" sz="2400" dirty="0"/>
              <a:t>. </a:t>
            </a:r>
          </a:p>
          <a:p>
            <a:endParaRPr lang="en-MY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1846" y="345938"/>
            <a:ext cx="3711387" cy="5947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325" y="345938"/>
            <a:ext cx="4171828" cy="62570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09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53989" y="2516877"/>
            <a:ext cx="9103658" cy="1412274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KEMASKINI CARTA ALIR PROSEDUR UJIAN SARINGAN HIV PRA PERKAHWINAN DI KLINIK KESIHATAN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7058" y="1317812"/>
            <a:ext cx="52610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1205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81" y="132522"/>
            <a:ext cx="9982200" cy="96444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MAKLUMAT PENERANGAN KEPADA BAKAL PENGANTIN BERKENAAN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UJIAN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SARINGAN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86" y="1338131"/>
            <a:ext cx="11268634" cy="5257800"/>
          </a:xfrm>
        </p:spPr>
        <p:txBody>
          <a:bodyPr>
            <a:noAutofit/>
          </a:bodyPr>
          <a:lstStyle/>
          <a:p>
            <a:pPr marL="358775" lvl="0" indent="857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1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Objektif</a:t>
            </a:r>
            <a:r>
              <a:rPr lang="en-MY" sz="18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MY" sz="18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saringan</a:t>
            </a:r>
            <a:r>
              <a:rPr lang="en-MY" sz="18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 </a:t>
            </a:r>
            <a:r>
              <a:rPr lang="en-MY" sz="1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praperkahwinan</a:t>
            </a:r>
            <a:endParaRPr lang="en-MY" sz="1800" b="1" dirty="0" smtClean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8775" lvl="0" indent="857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Objektif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Umum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58775" lvl="0" indent="857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membolehkan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bakal-bakal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mengetahui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status HIV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sendiri</a:t>
            </a:r>
            <a:endParaRPr lang="en-US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8775" lvl="0" indent="857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Objektif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Khusus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MY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8775" indent="85725">
              <a:buFont typeface="+mj-lt"/>
              <a:buAutoNum type="arabicParenR"/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mengesan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jangkitan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 di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kalangan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pengantin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kawalan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diambil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8775" indent="85725">
              <a:buFont typeface="+mj-lt"/>
              <a:buAutoNum type="arabicParenR"/>
            </a:pP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mencegah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penularan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pasangan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dikahwini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seterusnya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dilahirkan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8775" indent="85725">
              <a:buFont typeface="+mj-lt"/>
              <a:buAutoNum type="arabicParenR"/>
            </a:pP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kaunseling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nasihat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khususnya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berisiko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supaya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nakal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pengantin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sihat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8775" indent="85725">
              <a:buFont typeface="+mj-lt"/>
              <a:buAutoNum type="arabicParenR"/>
            </a:pP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penjagaan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komprehensif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rawatan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susulan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sokongan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rujukan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juka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20811" y="1095124"/>
            <a:ext cx="9371189" cy="2219691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Taklimat</a:t>
            </a:r>
            <a:r>
              <a:rPr lang="en-US" sz="2800" dirty="0"/>
              <a:t> </a:t>
            </a:r>
            <a:r>
              <a:rPr lang="en-US" sz="2800" dirty="0" err="1"/>
              <a:t>prosedur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saringan</a:t>
            </a:r>
            <a:r>
              <a:rPr lang="en-US" sz="2800" dirty="0"/>
              <a:t> </a:t>
            </a:r>
            <a:r>
              <a:rPr lang="en-US" sz="2800" dirty="0" err="1"/>
              <a:t>hiv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pra</a:t>
            </a:r>
            <a:r>
              <a:rPr lang="en-US" sz="2800" dirty="0" smtClean="0"/>
              <a:t> </a:t>
            </a:r>
            <a:r>
              <a:rPr lang="en-US" sz="2800" dirty="0" err="1"/>
              <a:t>perkahwinan</a:t>
            </a:r>
            <a:r>
              <a:rPr lang="en-US" sz="2800" dirty="0"/>
              <a:t> di </a:t>
            </a:r>
            <a:r>
              <a:rPr lang="en-US" sz="2800" dirty="0" err="1" smtClean="0"/>
              <a:t>Klinik</a:t>
            </a:r>
            <a:r>
              <a:rPr lang="en-US" sz="2800" dirty="0" smtClean="0"/>
              <a:t> </a:t>
            </a:r>
            <a:r>
              <a:rPr lang="en-US" sz="2800" dirty="0" err="1" smtClean="0"/>
              <a:t>kesihatan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err="1" smtClean="0"/>
              <a:t>peringkat</a:t>
            </a:r>
            <a:r>
              <a:rPr lang="en-US" sz="2800" dirty="0" smtClean="0"/>
              <a:t> </a:t>
            </a:r>
            <a:r>
              <a:rPr lang="en-US" sz="2800" dirty="0" err="1" smtClean="0"/>
              <a:t>negeri</a:t>
            </a:r>
            <a:r>
              <a:rPr lang="en-US" sz="2800" dirty="0" smtClean="0"/>
              <a:t> </a:t>
            </a:r>
            <a:r>
              <a:rPr lang="en-US" sz="2800" dirty="0" err="1" smtClean="0"/>
              <a:t>johor</a:t>
            </a:r>
            <a:r>
              <a:rPr lang="en-US" sz="2800" dirty="0" smtClean="0"/>
              <a:t> </a:t>
            </a:r>
            <a:endParaRPr lang="en-MY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869901" y="3912237"/>
            <a:ext cx="5273008" cy="155393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29 </a:t>
            </a:r>
            <a:r>
              <a:rPr lang="en-US" dirty="0" err="1" smtClean="0">
                <a:latin typeface="Arial Rounded MT Bold" panose="020F0704030504030204" pitchFamily="34" charset="0"/>
              </a:rPr>
              <a:t>Disember</a:t>
            </a:r>
            <a:r>
              <a:rPr lang="en-US" dirty="0" smtClean="0">
                <a:latin typeface="Arial Rounded MT Bold" panose="020F0704030504030204" pitchFamily="34" charset="0"/>
              </a:rPr>
              <a:t> 2020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UNIT </a:t>
            </a:r>
            <a:r>
              <a:rPr lang="en-US" dirty="0">
                <a:latin typeface="Arial Rounded MT Bold" panose="020F0704030504030204" pitchFamily="34" charset="0"/>
              </a:rPr>
              <a:t>HIV/STI &amp; HEPATITIS C</a:t>
            </a:r>
          </a:p>
          <a:p>
            <a:pPr algn="ctr"/>
            <a:r>
              <a:rPr lang="en-US" dirty="0">
                <a:latin typeface="Arial Rounded MT Bold" panose="020F0704030504030204" pitchFamily="34" charset="0"/>
              </a:rPr>
              <a:t>BAHAGIAN KESIHATAN AWAM. </a:t>
            </a:r>
          </a:p>
          <a:p>
            <a:pPr algn="ctr"/>
            <a:r>
              <a:rPr lang="en-US" dirty="0">
                <a:latin typeface="Arial Rounded MT Bold" panose="020F0704030504030204" pitchFamily="34" charset="0"/>
              </a:rPr>
              <a:t>JABATAN KESIHATAN NEGERI JOHOR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88" y="2440625"/>
            <a:ext cx="3095625" cy="2943225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22988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81" y="132522"/>
            <a:ext cx="9982200" cy="96444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MAKLUMAT PENERANGAN KEPADA BAKAL PENGANTIN BERKENAAN KEPUTUSAN UJIAN SARINGAN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64" y="1368991"/>
            <a:ext cx="11268634" cy="52578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HIV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Pantas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Rapid Test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menguji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virus HIV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Ianya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setitis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hujung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diletakkan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kit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pantas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(Rapid Test Kit).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diperolehi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dimaksudkan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Reaktif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Reaktif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reaktif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bermakna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kit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mengesan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virus HIV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diperiksa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Ada 2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kemungkinan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berisiko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RTK “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Reaktif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mengesahkan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dijangkiti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virus HIV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(ii)	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berisiko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RTK “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Reaktif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bermakna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dijangkiti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	virus HIV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kerana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jendela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window period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iaitu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terdedahnya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virus HIV.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disarankan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menghentikan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amalan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berisiko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mengulangi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HIV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sekurang-kurangnya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3-6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mengesahkan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status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jangkitan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Reaktif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bermakna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kit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mengesan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virus HIV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diperiksa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Bakal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pengantin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dinasihatkan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menjalani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kaunseling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seterusnya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bakal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pasangan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6355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5911" y="436675"/>
            <a:ext cx="5322626" cy="6073307"/>
            <a:chOff x="0" y="0"/>
            <a:chExt cx="3393633" cy="3500828"/>
          </a:xfrm>
        </p:grpSpPr>
        <p:sp>
          <p:nvSpPr>
            <p:cNvPr id="6" name="Rectangle 1">
              <a:extLst>
                <a:ext uri="{FF2B5EF4-FFF2-40B4-BE49-F238E27FC236}">
                  <a16:creationId xmlns="" xmlns:a16="http://schemas.microsoft.com/office/drawing/2014/main" id="{A91B1C47-6244-504B-80A3-F28C00A6A073}"/>
                </a:ext>
              </a:extLst>
            </p:cNvPr>
            <p:cNvSpPr/>
            <p:nvPr/>
          </p:nvSpPr>
          <p:spPr>
            <a:xfrm>
              <a:off x="1590675" y="0"/>
              <a:ext cx="1392240" cy="69847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Bakal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pengantin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hadir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ke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Klinik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Kesihatan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D4AC6843-E9A1-344A-9D36-A1DF989E33DD}"/>
                </a:ext>
              </a:extLst>
            </p:cNvPr>
            <p:cNvSpPr/>
            <p:nvPr/>
          </p:nvSpPr>
          <p:spPr>
            <a:xfrm>
              <a:off x="1343025" y="885825"/>
              <a:ext cx="1888364" cy="25987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Daftar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di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Kaunter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Pendaftaran</a:t>
              </a:r>
              <a:endPara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108219B-8737-8942-88B8-272130D16916}"/>
                </a:ext>
              </a:extLst>
            </p:cNvPr>
            <p:cNvSpPr/>
            <p:nvPr/>
          </p:nvSpPr>
          <p:spPr>
            <a:xfrm>
              <a:off x="1343025" y="1333500"/>
              <a:ext cx="1888365" cy="36649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Lengkapkan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Borang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Permohonan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Ujian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Saringan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HIV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Pra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Perkahwinan</a:t>
              </a:r>
              <a:endPara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Diamond 8">
              <a:extLst>
                <a:ext uri="{FF2B5EF4-FFF2-40B4-BE49-F238E27FC236}">
                  <a16:creationId xmlns="" xmlns:a16="http://schemas.microsoft.com/office/drawing/2014/main" id="{5F8F2C3D-3ADF-5B41-8218-FBF48B26AB26}"/>
                </a:ext>
              </a:extLst>
            </p:cNvPr>
            <p:cNvSpPr/>
            <p:nvPr/>
          </p:nvSpPr>
          <p:spPr>
            <a:xfrm>
              <a:off x="1219200" y="2019300"/>
              <a:ext cx="2174433" cy="875799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Jalani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Ujian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Saringan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HIV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Pra</a:t>
              </a: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Perkahwinan</a:t>
              </a:r>
              <a:endPara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F83B5F8-F7FD-C440-BF26-4788E5D8D6E6}"/>
                </a:ext>
              </a:extLst>
            </p:cNvPr>
            <p:cNvSpPr/>
            <p:nvPr/>
          </p:nvSpPr>
          <p:spPr>
            <a:xfrm>
              <a:off x="1943100" y="3238500"/>
              <a:ext cx="752142" cy="26232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REAKTIF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4371DC6-8198-3D41-9BA9-63CEB4E8F1C4}"/>
                </a:ext>
              </a:extLst>
            </p:cNvPr>
            <p:cNvSpPr/>
            <p:nvPr/>
          </p:nvSpPr>
          <p:spPr>
            <a:xfrm>
              <a:off x="0" y="2333625"/>
              <a:ext cx="1031038" cy="25696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TIDAK REAKTIF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286000" y="704850"/>
              <a:ext cx="1" cy="17511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 flipH="1">
              <a:off x="2286000" y="1143000"/>
              <a:ext cx="1" cy="16800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>
              <a:off x="2305050" y="1704975"/>
              <a:ext cx="0" cy="3147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305050" y="2895600"/>
              <a:ext cx="0" cy="3485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038225" y="2457450"/>
              <a:ext cx="184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263183" y="177421"/>
            <a:ext cx="5146346" cy="35436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Aktiviti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241751" y="667862"/>
            <a:ext cx="5165116" cy="20431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mendapatkan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saringan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perkahwinan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mendaftar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kaunter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JPL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Kesihatan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(KK).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melengkapkan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maklumat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permohonan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Biodata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risiko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dicatit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daftar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Saringan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Perkahwinan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KK.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241751" y="2847115"/>
            <a:ext cx="5165116" cy="3486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Saringan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persetujuan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KKM/HIV/SPP01/09 PIND.01/2020.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saringan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kaedah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pantas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rapid test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anggota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KK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dilatih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dimaklumkan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saringan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Pengamal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Pengamal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mengisi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reaktif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reaktif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di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permohonan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saringan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dicatit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rawatan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daftar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Saringan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Perkahwinan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KK.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permohonan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diserahkan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sampul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4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0878" y="1189366"/>
            <a:ext cx="4858602" cy="5086051"/>
            <a:chOff x="0" y="0"/>
            <a:chExt cx="3174581" cy="250945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9C6DFA0-6B8E-5742-9727-444341A7F508}"/>
                </a:ext>
              </a:extLst>
            </p:cNvPr>
            <p:cNvSpPr/>
            <p:nvPr/>
          </p:nvSpPr>
          <p:spPr>
            <a:xfrm>
              <a:off x="1457325" y="485775"/>
              <a:ext cx="1272481" cy="40983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Kaunseling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Pra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Ujian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Pengesahan</a:t>
              </a:r>
              <a:endPara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857BC52-F0E7-A948-824B-B0200BAA5458}"/>
                </a:ext>
              </a:extLst>
            </p:cNvPr>
            <p:cNvSpPr/>
            <p:nvPr/>
          </p:nvSpPr>
          <p:spPr>
            <a:xfrm>
              <a:off x="1743075" y="2228850"/>
              <a:ext cx="720826" cy="2806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POSITIF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868EBAE-8063-4F43-8137-3531588E1A72}"/>
                </a:ext>
              </a:extLst>
            </p:cNvPr>
            <p:cNvSpPr/>
            <p:nvPr/>
          </p:nvSpPr>
          <p:spPr>
            <a:xfrm>
              <a:off x="0" y="1409700"/>
              <a:ext cx="837181" cy="269104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NEGATIF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085975" y="266700"/>
              <a:ext cx="3" cy="21710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" name="Diamond 6">
              <a:extLst>
                <a:ext uri="{FF2B5EF4-FFF2-40B4-BE49-F238E27FC236}">
                  <a16:creationId xmlns="" xmlns:a16="http://schemas.microsoft.com/office/drawing/2014/main" id="{5F8F2C3D-3ADF-5B41-8218-FBF48B26AB26}"/>
                </a:ext>
              </a:extLst>
            </p:cNvPr>
            <p:cNvSpPr/>
            <p:nvPr/>
          </p:nvSpPr>
          <p:spPr>
            <a:xfrm>
              <a:off x="1028700" y="1114425"/>
              <a:ext cx="2145881" cy="875723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Jalani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Ujian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Pengesahan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HIV </a:t>
              </a:r>
              <a:endPara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847725" y="1543050"/>
              <a:ext cx="1796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095500" y="895350"/>
              <a:ext cx="3" cy="21715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>
            <a:xfrm>
              <a:off x="2095500" y="1990725"/>
              <a:ext cx="3" cy="21715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F83B5F8-F7FD-C440-BF26-4788E5D8D6E6}"/>
                </a:ext>
              </a:extLst>
            </p:cNvPr>
            <p:cNvSpPr/>
            <p:nvPr/>
          </p:nvSpPr>
          <p:spPr>
            <a:xfrm>
              <a:off x="1724025" y="0"/>
              <a:ext cx="752142" cy="26232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REAKTIF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740854" y="741783"/>
            <a:ext cx="5146346" cy="3543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Aktiviti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740854" y="1189366"/>
            <a:ext cx="5146346" cy="1244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Kaunseling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Pengesahan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Sekiranya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reaktif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Kaunseling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Pengesahan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persetujuan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Pengamal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seboleh-bolehnya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740854" y="2589228"/>
            <a:ext cx="5146346" cy="1727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Pengesahan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menjalani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pengesahan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temujanji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pengambilan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temujanji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1-2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minggu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mengambil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menjalani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Kaunseling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Pasca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Pengesahan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1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20897" y="1037230"/>
            <a:ext cx="3304999" cy="5404513"/>
            <a:chOff x="9525" y="0"/>
            <a:chExt cx="1333510" cy="3107664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685800" y="276225"/>
              <a:ext cx="0" cy="5064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666750" y="1257300"/>
              <a:ext cx="0" cy="481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1">
              <a:extLst>
                <a:ext uri="{FF2B5EF4-FFF2-40B4-BE49-F238E27FC236}">
                  <a16:creationId xmlns="" xmlns:a16="http://schemas.microsoft.com/office/drawing/2014/main" id="{A91B1C47-6244-504B-80A3-F28C00A6A073}"/>
                </a:ext>
              </a:extLst>
            </p:cNvPr>
            <p:cNvSpPr/>
            <p:nvPr/>
          </p:nvSpPr>
          <p:spPr>
            <a:xfrm>
              <a:off x="269825" y="2543175"/>
              <a:ext cx="825995" cy="56448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Tamat </a:t>
              </a:r>
              <a:endParaRPr lang="en-US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9C6DFA0-6B8E-5742-9727-444341A7F508}"/>
                </a:ext>
              </a:extLst>
            </p:cNvPr>
            <p:cNvSpPr/>
            <p:nvPr/>
          </p:nvSpPr>
          <p:spPr>
            <a:xfrm>
              <a:off x="9525" y="1733550"/>
              <a:ext cx="1333510" cy="3671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Rujukan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Rawatan</a:t>
              </a:r>
              <a:endPara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9C6DFA0-6B8E-5742-9727-444341A7F508}"/>
                </a:ext>
              </a:extLst>
            </p:cNvPr>
            <p:cNvSpPr/>
            <p:nvPr/>
          </p:nvSpPr>
          <p:spPr>
            <a:xfrm>
              <a:off x="47625" y="781050"/>
              <a:ext cx="1285624" cy="46398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Kaunseling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Pasca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Ujian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Pengesahan</a:t>
              </a:r>
              <a:endPara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66750" y="2095500"/>
              <a:ext cx="0" cy="4422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857BC52-F0E7-A948-824B-B0200BAA5458}"/>
                </a:ext>
              </a:extLst>
            </p:cNvPr>
            <p:cNvSpPr/>
            <p:nvPr/>
          </p:nvSpPr>
          <p:spPr>
            <a:xfrm>
              <a:off x="333375" y="0"/>
              <a:ext cx="720826" cy="2806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POSITIF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740854" y="741783"/>
            <a:ext cx="5146346" cy="3543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Aktiviti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740854" y="1234767"/>
            <a:ext cx="5146346" cy="13739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Kaunseling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Pasca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Pengesahan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Sekiranya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Kaunseling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Pasca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Pengesahan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persetujuan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Pengamal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Kenalpasti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risiko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kaedah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rawatan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rujukan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Notifikasi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Pejabat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Kesihatan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Daerah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terdekat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754301" y="2768497"/>
            <a:ext cx="5132899" cy="2395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Rujukan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rawatan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dikenalpasti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dirujuk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Pakar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Keluarga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Pengendalian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Pesakit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(PPHIV) di KK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Pakar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Penyakit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Berjangkit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(ID) di Hospital.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tarikh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temujanji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pengantin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PPHIV di KK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 di Hospital.</a:t>
            </a:r>
          </a:p>
        </p:txBody>
      </p:sp>
    </p:spTree>
    <p:extLst>
      <p:ext uri="{BB962C8B-B14F-4D97-AF65-F5344CB8AC3E}">
        <p14:creationId xmlns:p14="http://schemas.microsoft.com/office/powerpoint/2010/main" val="29280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939580"/>
            <a:ext cx="3352800" cy="4979239"/>
            <a:chOff x="-79026" y="0"/>
            <a:chExt cx="1722490" cy="6419693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114300" y="123825"/>
              <a:ext cx="14318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-79026" y="0"/>
              <a:ext cx="1722490" cy="6419693"/>
              <a:chOff x="-79026" y="0"/>
              <a:chExt cx="1722490" cy="6419693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114300" y="123825"/>
                <a:ext cx="0" cy="38034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14300" y="4648200"/>
                <a:ext cx="0" cy="13000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F9C6DFA0-6B8E-5742-9727-444341A7F508}"/>
                  </a:ext>
                </a:extLst>
              </p:cNvPr>
              <p:cNvSpPr/>
              <p:nvPr/>
            </p:nvSpPr>
            <p:spPr>
              <a:xfrm>
                <a:off x="-79026" y="3907174"/>
                <a:ext cx="1722490" cy="12096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 dirty="0" err="1" smtClean="0"/>
                  <a:t>Jika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berisiko</a:t>
                </a:r>
                <a:endParaRPr lang="en-US" sz="1600" b="1" dirty="0" smtClean="0"/>
              </a:p>
              <a:p>
                <a:pPr algn="ctr"/>
                <a:r>
                  <a:rPr lang="en-US" sz="1600" b="1" dirty="0" err="1" smtClean="0"/>
                  <a:t>Satu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tarikh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temujanjoi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diberikan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untuk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mengulangi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ujian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saringan</a:t>
                </a:r>
                <a:r>
                  <a:rPr lang="en-US" sz="1600" b="1" dirty="0" smtClean="0"/>
                  <a:t> HIV </a:t>
                </a:r>
                <a:r>
                  <a:rPr lang="en-US" sz="1600" b="1" dirty="0" err="1" smtClean="0"/>
                  <a:t>dalam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tempoh</a:t>
                </a:r>
                <a:r>
                  <a:rPr lang="en-US" sz="1600" b="1" dirty="0" smtClean="0"/>
                  <a:t> 3-6 </a:t>
                </a:r>
                <a:r>
                  <a:rPr lang="en-US" sz="1600" b="1" dirty="0" err="1" smtClean="0"/>
                  <a:t>bulan</a:t>
                </a:r>
                <a:endParaRPr lang="en-US" sz="1600" b="1" dirty="0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114300" y="5943600"/>
                <a:ext cx="429341" cy="46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Rectangle 1">
                <a:extLst>
                  <a:ext uri="{FF2B5EF4-FFF2-40B4-BE49-F238E27FC236}">
                    <a16:creationId xmlns="" xmlns:a16="http://schemas.microsoft.com/office/drawing/2014/main" id="{A91B1C47-6244-504B-80A3-F28C00A6A073}"/>
                  </a:ext>
                </a:extLst>
              </p:cNvPr>
              <p:cNvSpPr/>
              <p:nvPr/>
            </p:nvSpPr>
            <p:spPr>
              <a:xfrm>
                <a:off x="543641" y="5467509"/>
                <a:ext cx="754097" cy="95218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Tamat</a:t>
                </a:r>
                <a:r>
                  <a:rPr lang="en-US" sz="16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D868EBAE-8063-4F43-8137-3531588E1A72}"/>
                  </a:ext>
                </a:extLst>
              </p:cNvPr>
              <p:cNvSpPr/>
              <p:nvPr/>
            </p:nvSpPr>
            <p:spPr>
              <a:xfrm>
                <a:off x="266700" y="2097222"/>
                <a:ext cx="1031038" cy="701405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NEGATIF</a:t>
                </a:r>
                <a:endParaRPr lang="en-US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64371DC6-8198-3D41-9BA9-63CEB4E8F1C4}"/>
                  </a:ext>
                </a:extLst>
              </p:cNvPr>
              <p:cNvSpPr/>
              <p:nvPr/>
            </p:nvSpPr>
            <p:spPr>
              <a:xfrm>
                <a:off x="266700" y="0"/>
                <a:ext cx="1031038" cy="855326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TIDAK REAKTIF</a:t>
                </a:r>
                <a:endParaRPr lang="en-US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Straight Connector 42"/>
              <p:cNvCxnSpPr>
                <a:stCxn id="41" idx="1"/>
              </p:cNvCxnSpPr>
              <p:nvPr/>
            </p:nvCxnSpPr>
            <p:spPr>
              <a:xfrm flipH="1">
                <a:off x="114301" y="2447925"/>
                <a:ext cx="15239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6522490" y="1311751"/>
            <a:ext cx="5146346" cy="43663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Ulangi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ujian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saringan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Beri</a:t>
            </a:r>
            <a:r>
              <a:rPr lang="en-US" sz="1400" dirty="0"/>
              <a:t> </a:t>
            </a:r>
            <a:r>
              <a:rPr lang="en-US" sz="1400" dirty="0" err="1"/>
              <a:t>tarikh</a:t>
            </a:r>
            <a:r>
              <a:rPr lang="en-US" sz="1400" dirty="0"/>
              <a:t> </a:t>
            </a:r>
            <a:r>
              <a:rPr lang="en-US" sz="1400" dirty="0" err="1"/>
              <a:t>temujanji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mengulang</a:t>
            </a:r>
            <a:r>
              <a:rPr lang="en-US" sz="1400" dirty="0"/>
              <a:t> </a:t>
            </a:r>
            <a:r>
              <a:rPr lang="en-US" sz="1400" dirty="0" err="1"/>
              <a:t>ujian</a:t>
            </a:r>
            <a:r>
              <a:rPr lang="en-US" sz="1400" dirty="0"/>
              <a:t> </a:t>
            </a:r>
            <a:r>
              <a:rPr lang="en-US" sz="1400" dirty="0" err="1"/>
              <a:t>saringan</a:t>
            </a:r>
            <a:r>
              <a:rPr lang="en-US" sz="1400" dirty="0"/>
              <a:t> HIV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tempoh</a:t>
            </a:r>
            <a:r>
              <a:rPr lang="en-US" sz="1400" dirty="0"/>
              <a:t> 3-6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bakal</a:t>
            </a:r>
            <a:r>
              <a:rPr lang="en-US" sz="1400" dirty="0"/>
              <a:t> </a:t>
            </a:r>
            <a:r>
              <a:rPr lang="en-US" sz="1400" dirty="0" err="1"/>
              <a:t>pengantin</a:t>
            </a:r>
            <a:r>
              <a:rPr lang="en-US" sz="1400" dirty="0"/>
              <a:t> yang ‘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reaktif</a:t>
            </a:r>
            <a:r>
              <a:rPr lang="en-US" sz="1400" dirty="0"/>
              <a:t>’ </a:t>
            </a:r>
            <a:r>
              <a:rPr lang="en-US" sz="1400" dirty="0" err="1"/>
              <a:t>atau</a:t>
            </a:r>
            <a:r>
              <a:rPr lang="en-US" sz="1400" dirty="0"/>
              <a:t> ‘</a:t>
            </a:r>
            <a:r>
              <a:rPr lang="en-US" sz="1400" dirty="0" err="1"/>
              <a:t>negatif</a:t>
            </a:r>
            <a:r>
              <a:rPr lang="en-US" sz="1400" dirty="0"/>
              <a:t>’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Penagih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dadah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Homoseks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lesbian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Transgender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Pelacur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berbilang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dikenali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diketahui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status HIV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Sejarah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melanggani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pelacur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disahkan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seksual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tanpa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perlindungan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penghidap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berkongsi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jarum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suntikan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penghidap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menjalani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pemindahan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darah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organ yang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tercemar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virus HIV;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kecederaan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akibat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tercucuk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jarum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tercemar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virus HIV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wanita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6522490" y="762399"/>
            <a:ext cx="5146346" cy="3543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Aktiviti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iamond 14">
            <a:extLst>
              <a:ext uri="{FF2B5EF4-FFF2-40B4-BE49-F238E27FC236}">
                <a16:creationId xmlns="" xmlns:a16="http://schemas.microsoft.com/office/drawing/2014/main" id="{ACD4D55F-A067-44D0-8417-C829E1C1E001}"/>
              </a:ext>
            </a:extLst>
          </p:cNvPr>
          <p:cNvSpPr/>
          <p:nvPr/>
        </p:nvSpPr>
        <p:spPr>
          <a:xfrm>
            <a:off x="3110283" y="892646"/>
            <a:ext cx="3410413" cy="895859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Jalani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Ujian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Saringan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HIV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Perkahwinan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="" xmlns:a16="http://schemas.microsoft.com/office/drawing/2014/main" id="{001F207E-7B80-4949-B708-D5E3A74675D5}"/>
              </a:ext>
            </a:extLst>
          </p:cNvPr>
          <p:cNvSpPr/>
          <p:nvPr/>
        </p:nvSpPr>
        <p:spPr>
          <a:xfrm>
            <a:off x="3112077" y="2267944"/>
            <a:ext cx="3410413" cy="94389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Jalani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Ujian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Pengesahan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HIV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5E31ED66-4843-4CA0-92D7-E4C59408E969}"/>
              </a:ext>
            </a:extLst>
          </p:cNvPr>
          <p:cNvCxnSpPr>
            <a:cxnSpLocks/>
          </p:cNvCxnSpPr>
          <p:nvPr/>
        </p:nvCxnSpPr>
        <p:spPr>
          <a:xfrm flipH="1" flipV="1">
            <a:off x="2711497" y="1328566"/>
            <a:ext cx="398786" cy="24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01F282C-E825-47AF-A59F-ACBCC0DCBF5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4815490" y="1788505"/>
            <a:ext cx="1794" cy="479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781B9605-4727-4798-AA8F-0FED99C81041}"/>
              </a:ext>
            </a:extLst>
          </p:cNvPr>
          <p:cNvCxnSpPr>
            <a:cxnSpLocks/>
          </p:cNvCxnSpPr>
          <p:nvPr/>
        </p:nvCxnSpPr>
        <p:spPr>
          <a:xfrm flipH="1">
            <a:off x="2656009" y="2739892"/>
            <a:ext cx="39878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7753DD7-BC4C-48F1-BC77-6FF06347B88F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815490" y="414984"/>
            <a:ext cx="0" cy="47766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6D8A33B-1AC9-4B55-8D97-9B8528264C8A}"/>
              </a:ext>
            </a:extLst>
          </p:cNvPr>
          <p:cNvCxnSpPr>
            <a:cxnSpLocks/>
          </p:cNvCxnSpPr>
          <p:nvPr/>
        </p:nvCxnSpPr>
        <p:spPr>
          <a:xfrm flipH="1">
            <a:off x="4815490" y="3180350"/>
            <a:ext cx="34062" cy="148168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PENAMBAHBAIKAN DALAM PROSEDUR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80" y="1436426"/>
            <a:ext cx="10442625" cy="496437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borang</a:t>
            </a:r>
            <a:r>
              <a:rPr lang="en-US" sz="1800" dirty="0"/>
              <a:t> yang </a:t>
            </a:r>
            <a:r>
              <a:rPr lang="en-US" sz="1800" dirty="0" err="1"/>
              <a:t>selaras</a:t>
            </a:r>
            <a:r>
              <a:rPr lang="en-US" sz="1800" dirty="0"/>
              <a:t> </a:t>
            </a:r>
            <a:r>
              <a:rPr lang="en-US" sz="1800" dirty="0" err="1"/>
              <a:t>iaitu</a:t>
            </a:r>
            <a:r>
              <a:rPr lang="en-US" sz="1800" dirty="0"/>
              <a:t> </a:t>
            </a:r>
            <a:r>
              <a:rPr lang="en-US" sz="1800" dirty="0" err="1"/>
              <a:t>Borang</a:t>
            </a:r>
            <a:r>
              <a:rPr lang="en-US" sz="1800" dirty="0"/>
              <a:t> KKM/HIV/SPP 01/09 </a:t>
            </a:r>
            <a:r>
              <a:rPr lang="en-US" sz="1800" dirty="0" err="1"/>
              <a:t>Pind</a:t>
            </a:r>
            <a:r>
              <a:rPr lang="en-US" sz="1800" dirty="0"/>
              <a:t>. 01/2020.</a:t>
            </a:r>
          </a:p>
          <a:p>
            <a:pPr marL="457200" indent="-457200">
              <a:buAutoNum type="arabicPeriod"/>
            </a:pPr>
            <a:r>
              <a:rPr lang="en-US" sz="1800" dirty="0" err="1"/>
              <a:t>Borang</a:t>
            </a:r>
            <a:r>
              <a:rPr lang="en-US" sz="1800" dirty="0"/>
              <a:t> </a:t>
            </a:r>
            <a:r>
              <a:rPr lang="en-US" sz="1800" dirty="0" err="1"/>
              <a:t>disediakan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2 </a:t>
            </a:r>
            <a:r>
              <a:rPr lang="en-US" sz="1800" dirty="0" err="1"/>
              <a:t>salinan</a:t>
            </a:r>
            <a:r>
              <a:rPr lang="en-US" sz="1800" dirty="0"/>
              <a:t>, </a:t>
            </a:r>
            <a:r>
              <a:rPr lang="en-US" sz="1800" dirty="0" err="1"/>
              <a:t>mempunyai</a:t>
            </a:r>
            <a:r>
              <a:rPr lang="en-US" sz="1800" dirty="0"/>
              <a:t> no </a:t>
            </a:r>
            <a:r>
              <a:rPr lang="en-US" sz="1800" dirty="0" err="1"/>
              <a:t>rujukan</a:t>
            </a:r>
            <a:r>
              <a:rPr lang="en-US" sz="1800" dirty="0"/>
              <a:t> (no RN) </a:t>
            </a:r>
            <a:r>
              <a:rPr lang="en-US" sz="1800" dirty="0" err="1"/>
              <a:t>serta</a:t>
            </a:r>
            <a:r>
              <a:rPr lang="en-US" sz="1800" dirty="0"/>
              <a:t> SULIT. No </a:t>
            </a:r>
            <a:r>
              <a:rPr lang="en-US" sz="1800" dirty="0" err="1"/>
              <a:t>rujukan</a:t>
            </a:r>
            <a:r>
              <a:rPr lang="en-US" sz="1800" dirty="0"/>
              <a:t> (no RN) </a:t>
            </a:r>
            <a:r>
              <a:rPr lang="en-US" sz="1800" dirty="0" err="1"/>
              <a:t>dicatatkan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kad</a:t>
            </a:r>
            <a:r>
              <a:rPr lang="en-US" sz="1800" dirty="0"/>
              <a:t> </a:t>
            </a:r>
            <a:r>
              <a:rPr lang="en-US" sz="1800" dirty="0" err="1"/>
              <a:t>rawatan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rujukan</a:t>
            </a:r>
            <a:r>
              <a:rPr lang="en-US" sz="1800" dirty="0"/>
              <a:t> di </a:t>
            </a:r>
            <a:r>
              <a:rPr lang="en-US" sz="1800" dirty="0" err="1"/>
              <a:t>masa</a:t>
            </a:r>
            <a:r>
              <a:rPr lang="en-US" sz="1800" dirty="0"/>
              <a:t> </a:t>
            </a:r>
            <a:r>
              <a:rPr lang="en-US" sz="1800" dirty="0" err="1"/>
              <a:t>hadapan</a:t>
            </a:r>
            <a:r>
              <a:rPr lang="en-US" sz="1800" dirty="0"/>
              <a:t> (</a:t>
            </a:r>
            <a:r>
              <a:rPr lang="en-US" sz="1800" i="1" dirty="0" err="1"/>
              <a:t>medicolegal</a:t>
            </a:r>
            <a:r>
              <a:rPr lang="en-US" sz="1800" dirty="0"/>
              <a:t>)</a:t>
            </a:r>
          </a:p>
          <a:p>
            <a:pPr marL="457200" indent="-457200">
              <a:buAutoNum type="arabicPeriod"/>
            </a:pPr>
            <a:r>
              <a:rPr lang="en-US" sz="1800" dirty="0" err="1"/>
              <a:t>Mendapatkan</a:t>
            </a:r>
            <a:r>
              <a:rPr lang="en-US" sz="1800" dirty="0"/>
              <a:t> </a:t>
            </a:r>
            <a:r>
              <a:rPr lang="en-US" sz="1800" dirty="0" err="1"/>
              <a:t>persetujuan</a:t>
            </a:r>
            <a:r>
              <a:rPr lang="en-US" sz="1800" dirty="0"/>
              <a:t> </a:t>
            </a:r>
            <a:r>
              <a:rPr lang="en-US" sz="1800" dirty="0" err="1"/>
              <a:t>bertulis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bakal</a:t>
            </a:r>
            <a:r>
              <a:rPr lang="en-US" sz="1800" dirty="0"/>
              <a:t> </a:t>
            </a:r>
            <a:r>
              <a:rPr lang="en-US" sz="1800" dirty="0" err="1"/>
              <a:t>pengantin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) </a:t>
            </a:r>
            <a:r>
              <a:rPr lang="en-US" sz="1800" dirty="0" err="1"/>
              <a:t>menjalani</a:t>
            </a:r>
            <a:r>
              <a:rPr lang="en-US" sz="1800" dirty="0"/>
              <a:t> </a:t>
            </a:r>
            <a:r>
              <a:rPr lang="en-US" sz="1800" dirty="0" err="1"/>
              <a:t>ujian</a:t>
            </a:r>
            <a:r>
              <a:rPr lang="en-US" sz="1800" dirty="0"/>
              <a:t> </a:t>
            </a:r>
            <a:r>
              <a:rPr lang="en-US" sz="1800" dirty="0" err="1"/>
              <a:t>saringan</a:t>
            </a:r>
            <a:r>
              <a:rPr lang="en-US" sz="1800" dirty="0"/>
              <a:t> HIV </a:t>
            </a:r>
            <a:r>
              <a:rPr lang="en-US" sz="1800" dirty="0" err="1"/>
              <a:t>dan</a:t>
            </a:r>
            <a:r>
              <a:rPr lang="en-US" sz="1800" dirty="0"/>
              <a:t> lain-lain </a:t>
            </a:r>
            <a:r>
              <a:rPr lang="en-US" sz="1800" dirty="0" err="1"/>
              <a:t>ujian</a:t>
            </a:r>
            <a:r>
              <a:rPr lang="en-US" sz="1800" dirty="0"/>
              <a:t> yang </a:t>
            </a:r>
            <a:r>
              <a:rPr lang="en-US" sz="1800" dirty="0" err="1"/>
              <a:t>berkaitan</a:t>
            </a:r>
            <a:r>
              <a:rPr lang="en-US" sz="1800" dirty="0"/>
              <a:t>, ii) </a:t>
            </a:r>
            <a:r>
              <a:rPr lang="en-US" sz="1800" dirty="0" err="1"/>
              <a:t>memaklumkan</a:t>
            </a:r>
            <a:r>
              <a:rPr lang="en-US" sz="1800" dirty="0"/>
              <a:t> </a:t>
            </a:r>
            <a:r>
              <a:rPr lang="en-US" sz="1800" dirty="0" err="1"/>
              <a:t>keputusan</a:t>
            </a:r>
            <a:r>
              <a:rPr lang="en-US" sz="1800" dirty="0"/>
              <a:t> </a:t>
            </a:r>
            <a:r>
              <a:rPr lang="en-US" sz="1800" dirty="0" err="1"/>
              <a:t>ujian</a:t>
            </a:r>
            <a:r>
              <a:rPr lang="en-US" sz="1800" dirty="0"/>
              <a:t> </a:t>
            </a:r>
            <a:r>
              <a:rPr lang="en-US" sz="1800" dirty="0" err="1"/>
              <a:t>saringan</a:t>
            </a:r>
            <a:r>
              <a:rPr lang="en-US" sz="1800" dirty="0"/>
              <a:t> HIV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pasangan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iii) </a:t>
            </a:r>
            <a:r>
              <a:rPr lang="en-US" sz="1800" dirty="0" err="1"/>
              <a:t>menjalani</a:t>
            </a:r>
            <a:r>
              <a:rPr lang="en-US" sz="1800" dirty="0"/>
              <a:t> </a:t>
            </a:r>
            <a:r>
              <a:rPr lang="en-US" sz="1800" dirty="0" err="1"/>
              <a:t>sesi</a:t>
            </a:r>
            <a:r>
              <a:rPr lang="en-US" sz="1800" dirty="0"/>
              <a:t> </a:t>
            </a:r>
            <a:r>
              <a:rPr lang="en-US" sz="1800" dirty="0" err="1"/>
              <a:t>kaunseling</a:t>
            </a:r>
            <a:r>
              <a:rPr lang="en-US" sz="1800" dirty="0"/>
              <a:t> </a:t>
            </a:r>
            <a:r>
              <a:rPr lang="en-US" sz="1800" dirty="0" err="1"/>
              <a:t>bersama</a:t>
            </a:r>
            <a:r>
              <a:rPr lang="en-US" sz="1800" dirty="0"/>
              <a:t> </a:t>
            </a:r>
            <a:r>
              <a:rPr lang="en-US" sz="1800" dirty="0" err="1"/>
              <a:t>pasangan</a:t>
            </a:r>
            <a:r>
              <a:rPr lang="en-US" sz="1800" dirty="0"/>
              <a:t> </a:t>
            </a:r>
            <a:r>
              <a:rPr lang="en-US" sz="1800" dirty="0" err="1"/>
              <a:t>sekiranya</a:t>
            </a:r>
            <a:r>
              <a:rPr lang="en-US" sz="1800" dirty="0"/>
              <a:t> </a:t>
            </a:r>
            <a:r>
              <a:rPr lang="en-US" sz="1800" dirty="0" err="1"/>
              <a:t>diperlukan</a:t>
            </a:r>
            <a:r>
              <a:rPr lang="en-US" sz="1800" dirty="0"/>
              <a:t>.</a:t>
            </a:r>
          </a:p>
          <a:p>
            <a:pPr marL="457200" indent="-457200">
              <a:buAutoNum type="arabicPeriod"/>
            </a:pPr>
            <a:r>
              <a:rPr lang="en-US" sz="1800" dirty="0" err="1"/>
              <a:t>Keputusan</a:t>
            </a:r>
            <a:r>
              <a:rPr lang="en-US" sz="1800" dirty="0"/>
              <a:t> </a:t>
            </a:r>
            <a:r>
              <a:rPr lang="en-US" sz="1800" dirty="0" err="1"/>
              <a:t>ujian</a:t>
            </a:r>
            <a:r>
              <a:rPr lang="en-US" sz="1800" dirty="0"/>
              <a:t> </a:t>
            </a:r>
            <a:r>
              <a:rPr lang="en-US" sz="1800" dirty="0" err="1"/>
              <a:t>saringan</a:t>
            </a:r>
            <a:r>
              <a:rPr lang="en-US" sz="1800" dirty="0"/>
              <a:t> HIV </a:t>
            </a:r>
            <a:r>
              <a:rPr lang="en-US" sz="1800" dirty="0" err="1"/>
              <a:t>diberitahu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bakal</a:t>
            </a:r>
            <a:r>
              <a:rPr lang="en-US" sz="1800" dirty="0"/>
              <a:t> </a:t>
            </a:r>
            <a:r>
              <a:rPr lang="en-US" sz="1800" dirty="0" err="1"/>
              <a:t>pengantin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dicatit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kad</a:t>
            </a:r>
            <a:r>
              <a:rPr lang="en-US" sz="1800" dirty="0"/>
              <a:t> </a:t>
            </a:r>
            <a:r>
              <a:rPr lang="en-US" sz="1800" dirty="0" err="1"/>
              <a:t>rawatan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</a:t>
            </a:r>
            <a:r>
              <a:rPr lang="en-US" sz="1800" dirty="0" err="1"/>
              <a:t>daftar</a:t>
            </a:r>
            <a:r>
              <a:rPr lang="en-US" sz="1800" dirty="0"/>
              <a:t> program </a:t>
            </a:r>
            <a:r>
              <a:rPr lang="en-US" sz="1800" dirty="0" err="1"/>
              <a:t>saringan</a:t>
            </a:r>
            <a:r>
              <a:rPr lang="en-US" sz="1800" dirty="0"/>
              <a:t> HIV </a:t>
            </a:r>
            <a:r>
              <a:rPr lang="en-US" sz="1800" dirty="0" err="1"/>
              <a:t>pra</a:t>
            </a:r>
            <a:r>
              <a:rPr lang="en-US" sz="1800" dirty="0"/>
              <a:t> </a:t>
            </a:r>
            <a:r>
              <a:rPr lang="en-US" sz="1800" dirty="0" err="1"/>
              <a:t>perkahwinan</a:t>
            </a:r>
            <a:r>
              <a:rPr lang="en-US" sz="1800" dirty="0"/>
              <a:t> di KK. </a:t>
            </a:r>
            <a:r>
              <a:rPr lang="en-US" sz="1800" dirty="0" err="1"/>
              <a:t>Borang</a:t>
            </a:r>
            <a:r>
              <a:rPr lang="en-US" sz="1800" dirty="0"/>
              <a:t> </a:t>
            </a:r>
            <a:r>
              <a:rPr lang="en-US" sz="1800" dirty="0" err="1"/>
              <a:t>diserahkan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bakal</a:t>
            </a:r>
            <a:r>
              <a:rPr lang="en-US" sz="1800" dirty="0"/>
              <a:t> </a:t>
            </a:r>
            <a:r>
              <a:rPr lang="en-US" sz="1800" dirty="0" err="1"/>
              <a:t>pengantin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sampul</a:t>
            </a:r>
            <a:r>
              <a:rPr lang="en-US" sz="1800" dirty="0"/>
              <a:t> </a:t>
            </a:r>
            <a:r>
              <a:rPr lang="en-US" sz="1800" dirty="0" err="1"/>
              <a:t>surat</a:t>
            </a:r>
            <a:r>
              <a:rPr lang="en-US" sz="1800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sz="1800" dirty="0" err="1"/>
              <a:t>Sekiranya</a:t>
            </a:r>
            <a:r>
              <a:rPr lang="en-US" sz="1800" dirty="0"/>
              <a:t> ‘</a:t>
            </a:r>
            <a:r>
              <a:rPr lang="en-US" sz="1800" dirty="0" err="1"/>
              <a:t>reaktif</a:t>
            </a:r>
            <a:r>
              <a:rPr lang="en-US" sz="1800" dirty="0"/>
              <a:t>’, </a:t>
            </a:r>
            <a:r>
              <a:rPr lang="en-US" sz="1800" dirty="0" err="1"/>
              <a:t>bakal</a:t>
            </a:r>
            <a:r>
              <a:rPr lang="en-US" sz="1800" dirty="0"/>
              <a:t> </a:t>
            </a:r>
            <a:r>
              <a:rPr lang="en-US" sz="1800" dirty="0" err="1"/>
              <a:t>pengantin</a:t>
            </a:r>
            <a:r>
              <a:rPr lang="en-US" sz="1800" dirty="0"/>
              <a:t> </a:t>
            </a:r>
            <a:r>
              <a:rPr lang="en-US" sz="1800" dirty="0" err="1"/>
              <a:t>diberi</a:t>
            </a:r>
            <a:r>
              <a:rPr lang="en-US" sz="1800" dirty="0"/>
              <a:t> </a:t>
            </a:r>
            <a:r>
              <a:rPr lang="en-US" sz="1800" dirty="0" err="1"/>
              <a:t>kaunseling</a:t>
            </a:r>
            <a:r>
              <a:rPr lang="en-US" sz="1800" dirty="0"/>
              <a:t> </a:t>
            </a:r>
            <a:r>
              <a:rPr lang="en-US" sz="1800" dirty="0" err="1"/>
              <a:t>pra</a:t>
            </a:r>
            <a:r>
              <a:rPr lang="en-US" sz="1800" dirty="0"/>
              <a:t> </a:t>
            </a:r>
            <a:r>
              <a:rPr lang="en-US" sz="1800" dirty="0" err="1"/>
              <a:t>ujian</a:t>
            </a:r>
            <a:r>
              <a:rPr lang="en-US" sz="1800" dirty="0"/>
              <a:t> </a:t>
            </a:r>
            <a:r>
              <a:rPr lang="en-US" sz="1800" dirty="0" err="1"/>
              <a:t>pengesahan</a:t>
            </a:r>
            <a:r>
              <a:rPr lang="en-US" sz="1800" dirty="0"/>
              <a:t> </a:t>
            </a:r>
            <a:r>
              <a:rPr lang="en-US" sz="1800" dirty="0" err="1"/>
              <a:t>bersama</a:t>
            </a:r>
            <a:r>
              <a:rPr lang="en-US" sz="1800" dirty="0"/>
              <a:t> </a:t>
            </a:r>
            <a:r>
              <a:rPr lang="en-US" sz="1800" dirty="0" err="1"/>
              <a:t>pasangan</a:t>
            </a:r>
            <a:r>
              <a:rPr lang="en-US" sz="1800" dirty="0"/>
              <a:t> (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persetujuan</a:t>
            </a:r>
            <a:r>
              <a:rPr lang="en-US" sz="1800" dirty="0"/>
              <a:t> </a:t>
            </a:r>
            <a:r>
              <a:rPr lang="en-US" sz="1800" dirty="0" err="1"/>
              <a:t>bakal</a:t>
            </a:r>
            <a:r>
              <a:rPr lang="en-US" sz="1800" dirty="0"/>
              <a:t> </a:t>
            </a:r>
            <a:r>
              <a:rPr lang="en-US" sz="1800" dirty="0" err="1"/>
              <a:t>pengantin</a:t>
            </a:r>
            <a:r>
              <a:rPr lang="en-US" sz="1800" dirty="0"/>
              <a:t>)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Pengamal</a:t>
            </a:r>
            <a:r>
              <a:rPr lang="en-US" sz="1800" dirty="0"/>
              <a:t> </a:t>
            </a:r>
            <a:r>
              <a:rPr lang="en-US" sz="1800" dirty="0" err="1"/>
              <a:t>Perubatan</a:t>
            </a:r>
            <a:r>
              <a:rPr lang="en-US" sz="1800" dirty="0"/>
              <a:t>, </a:t>
            </a:r>
            <a:r>
              <a:rPr lang="en-US" sz="1800" dirty="0" err="1"/>
              <a:t>seboleh-bolehnya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hari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sz="1800" dirty="0" err="1"/>
              <a:t>Pemberitahuan</a:t>
            </a:r>
            <a:r>
              <a:rPr lang="en-US" sz="1800" dirty="0"/>
              <a:t> </a:t>
            </a:r>
            <a:r>
              <a:rPr lang="en-US" sz="1800" dirty="0" err="1"/>
              <a:t>keputusan</a:t>
            </a:r>
            <a:r>
              <a:rPr lang="en-US" sz="1800" dirty="0"/>
              <a:t> </a:t>
            </a:r>
            <a:r>
              <a:rPr lang="en-US" sz="1800" dirty="0" err="1"/>
              <a:t>ujian</a:t>
            </a:r>
            <a:r>
              <a:rPr lang="en-US" sz="1800" dirty="0"/>
              <a:t> </a:t>
            </a:r>
            <a:r>
              <a:rPr lang="en-US" sz="1800" dirty="0" err="1"/>
              <a:t>saringan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bakal</a:t>
            </a:r>
            <a:r>
              <a:rPr lang="en-US" sz="1800" dirty="0"/>
              <a:t> </a:t>
            </a:r>
            <a:r>
              <a:rPr lang="en-US" sz="1800" dirty="0" err="1"/>
              <a:t>pasangan</a:t>
            </a:r>
            <a:r>
              <a:rPr lang="en-US" sz="1800" dirty="0"/>
              <a:t> </a:t>
            </a:r>
            <a:r>
              <a:rPr lang="en-US" sz="1800" dirty="0" err="1"/>
              <a:t>perlulah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cermat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professional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mendapat</a:t>
            </a:r>
            <a:r>
              <a:rPr lang="en-US" sz="1800" dirty="0"/>
              <a:t> </a:t>
            </a:r>
            <a:r>
              <a:rPr lang="en-US" sz="1800" dirty="0" err="1"/>
              <a:t>persetujuan</a:t>
            </a:r>
            <a:r>
              <a:rPr lang="en-US" sz="1800" dirty="0"/>
              <a:t> </a:t>
            </a:r>
            <a:r>
              <a:rPr lang="en-US" sz="1800" dirty="0" err="1"/>
              <a:t>pesakit</a:t>
            </a:r>
            <a:r>
              <a:rPr lang="en-US" sz="1800" dirty="0"/>
              <a:t> </a:t>
            </a:r>
            <a:r>
              <a:rPr lang="en-US" sz="1800" dirty="0" err="1"/>
              <a:t>kerana</a:t>
            </a:r>
            <a:r>
              <a:rPr lang="en-US" sz="1800" dirty="0"/>
              <a:t> </a:t>
            </a:r>
            <a:r>
              <a:rPr lang="en-US" sz="1800" dirty="0" err="1"/>
              <a:t>seseorang</a:t>
            </a:r>
            <a:r>
              <a:rPr lang="en-US" sz="1800" dirty="0"/>
              <a:t> </a:t>
            </a:r>
            <a:r>
              <a:rPr lang="en-US" sz="1800" dirty="0" err="1"/>
              <a:t>Pengamal</a:t>
            </a:r>
            <a:r>
              <a:rPr lang="en-US" sz="1800" dirty="0"/>
              <a:t> </a:t>
            </a:r>
            <a:r>
              <a:rPr lang="en-US" sz="1800" dirty="0" err="1"/>
              <a:t>Perubatan</a:t>
            </a:r>
            <a:r>
              <a:rPr lang="en-US" sz="1800" dirty="0"/>
              <a:t> </a:t>
            </a:r>
            <a:r>
              <a:rPr lang="en-US" sz="1800" dirty="0" err="1"/>
              <a:t>hendaklah</a:t>
            </a:r>
            <a:r>
              <a:rPr lang="en-US" sz="1800" dirty="0"/>
              <a:t> </a:t>
            </a:r>
            <a:r>
              <a:rPr lang="en-US" sz="1800" dirty="0" err="1"/>
              <a:t>menjaga</a:t>
            </a:r>
            <a:r>
              <a:rPr lang="en-US" sz="1800" dirty="0"/>
              <a:t> </a:t>
            </a:r>
            <a:r>
              <a:rPr lang="en-US" sz="1800" dirty="0" err="1"/>
              <a:t>kerahsiaan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memastikan</a:t>
            </a:r>
            <a:r>
              <a:rPr lang="en-US" sz="1800" dirty="0"/>
              <a:t> </a:t>
            </a:r>
            <a:r>
              <a:rPr lang="en-US" sz="1800" dirty="0" err="1"/>
              <a:t>segala</a:t>
            </a:r>
            <a:r>
              <a:rPr lang="en-US" sz="1800" dirty="0"/>
              <a:t> data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maklumat</a:t>
            </a:r>
            <a:r>
              <a:rPr lang="en-US" sz="1800" dirty="0"/>
              <a:t> </a:t>
            </a:r>
            <a:r>
              <a:rPr lang="en-US" sz="1800" dirty="0" err="1"/>
              <a:t>pesakit</a:t>
            </a:r>
            <a:r>
              <a:rPr lang="en-US" sz="1800" dirty="0"/>
              <a:t> </a:t>
            </a:r>
            <a:r>
              <a:rPr lang="en-US" sz="1800" dirty="0" err="1"/>
              <a:t>dilindungi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23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lama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kerana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berkuatkuasa</a:t>
            </a:r>
            <a:r>
              <a:rPr lang="en-MY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1 </a:t>
            </a:r>
            <a:r>
              <a:rPr lang="en-MY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Januari</a:t>
            </a:r>
            <a:r>
              <a:rPr lang="en-MY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MY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permulaan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negeri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mewawarkan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awam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memuatturun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mencetak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salinan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dibawa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Pengurusan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Malaysia (SPPIM) dan JHEIN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dikemaskini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jangkaan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1.2.2021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turun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mencetak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salinan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sesawang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SPPIM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dan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832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Makluman</a:t>
            </a:r>
            <a:r>
              <a:rPr lang="en-US" sz="6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di FB JKNJ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611" y="1556663"/>
            <a:ext cx="10784542" cy="4739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SARINGAN UJIAN HIV PRAPERKAHWINAN PERINGKAT NEGERI JOHOR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Perhatian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semua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bakal-bakal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pengantin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Berkuatkuasa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mulai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1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Januari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2021,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terdapat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penggunaan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BORANG BAHARU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untuk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saringan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HIV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perkahwinan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Borang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tersebut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boleh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dimuat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melalui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pautan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berikut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: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  <a:hlinkClick r:id="rId2"/>
              </a:rPr>
              <a:t>http://jknjohor.moh.gov.my/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  <a:hlinkClick r:id="rId2"/>
              </a:rPr>
              <a:t>bmv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  <a:hlinkClick r:id="rId2"/>
              </a:rPr>
              <a:t>/modules/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  <a:hlinkClick r:id="rId2"/>
              </a:rPr>
              <a:t>mastop_publish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  <a:hlinkClick r:id="rId2"/>
              </a:rPr>
              <a:t>/...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cs typeface="Arial" panose="020B0604020202020204" pitchFamily="34" charset="0"/>
            </a:endParaRPr>
          </a:p>
          <a:p>
            <a:pPr marR="0" lvl="0" indent="538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Atau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5381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1.Layari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laman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web JKN Johor</a:t>
            </a:r>
          </a:p>
          <a:p>
            <a:pPr marL="5381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2.klik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Galeri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cs typeface="Arial" panose="020B0604020202020204" pitchFamily="34" charset="0"/>
            </a:endParaRPr>
          </a:p>
          <a:p>
            <a:pPr marL="5381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3.klik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muat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turun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cs typeface="Arial" panose="020B0604020202020204" pitchFamily="34" charset="0"/>
            </a:endParaRPr>
          </a:p>
          <a:p>
            <a:pPr marL="5381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4.klik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kesihatan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awam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cs typeface="Arial" panose="020B0604020202020204" pitchFamily="34" charset="0"/>
            </a:endParaRPr>
          </a:p>
          <a:p>
            <a:pPr marL="5381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5.pilih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Bahagian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orang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awam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5381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6.download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borang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saringan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HIV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praperkahwinan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Borang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tersebut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perlu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diisi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dua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(2)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salinan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dicetak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dibawa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klinik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kesihatan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semasa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menjalani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ujian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saringan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HIV.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Mohon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buat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janji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temu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dahulu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di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pautan</a:t>
            </a:r>
            <a:r>
              <a:rPr lang="en-US" sz="1400" dirty="0">
                <a:solidFill>
                  <a:srgbClr val="050505"/>
                </a:solidFill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  <a:hlinkClick r:id="rId3"/>
              </a:rPr>
              <a:t>jknj2.moh.gov.my/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  <a:hlinkClick r:id="rId3"/>
              </a:rPr>
              <a:t>qrtca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  <a:hlinkClick r:id="rId3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sebelum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hadir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klinik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kesihatan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Bagi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melancarkan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proses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kaunseling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berkaitan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ujian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saringan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HIV,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anda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juga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digalakkan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membawa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pasangan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anda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bersama-sama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klinik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Sebarang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masalah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atau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pertanyaan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lanjut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sila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PM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  <a:hlinkClick r:id="rId4"/>
              </a:rPr>
              <a:t>JOHOR SIHAT TANPA HIV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Siapakah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sampul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diisi</a:t>
            </a: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  yang </a:t>
            </a:r>
            <a:r>
              <a:rPr lang="en-MY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dilengkapkan</a:t>
            </a: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sampul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Sampul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digamkan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dicop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cop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rasmi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mana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di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disimpan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rujukan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mana-mana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berkepentingan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782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Perlukah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Pengamal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ekiranya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dikeluarkan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JAINJ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dikuatkuasakan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 PERLU.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yang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diarahkan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KKM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sahaja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bermula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1.1.2021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iaitu</a:t>
            </a:r>
            <a:r>
              <a:rPr lang="en-US" sz="1800" dirty="0" smtClean="0"/>
              <a:t> </a:t>
            </a:r>
            <a:r>
              <a:rPr lang="en-US" sz="1800" dirty="0"/>
              <a:t>‘</a:t>
            </a:r>
            <a:r>
              <a:rPr lang="en-US" sz="1800" dirty="0" err="1"/>
              <a:t>Borang</a:t>
            </a:r>
            <a:r>
              <a:rPr lang="en-US" sz="1800" dirty="0"/>
              <a:t> </a:t>
            </a:r>
            <a:r>
              <a:rPr lang="en-US" sz="1800" dirty="0" err="1"/>
              <a:t>Permohonan</a:t>
            </a:r>
            <a:r>
              <a:rPr lang="en-US" sz="1800" dirty="0"/>
              <a:t> </a:t>
            </a:r>
            <a:r>
              <a:rPr lang="en-US" sz="1800" dirty="0" err="1"/>
              <a:t>Ujian</a:t>
            </a:r>
            <a:r>
              <a:rPr lang="en-US" sz="1800" dirty="0"/>
              <a:t> </a:t>
            </a:r>
            <a:r>
              <a:rPr lang="en-US" sz="1800" dirty="0" err="1"/>
              <a:t>Saringan</a:t>
            </a:r>
            <a:r>
              <a:rPr lang="en-US" sz="1800" dirty="0"/>
              <a:t> HIV </a:t>
            </a:r>
            <a:r>
              <a:rPr lang="en-US" sz="1800" dirty="0" err="1"/>
              <a:t>Pra</a:t>
            </a:r>
            <a:r>
              <a:rPr lang="en-US" sz="1800" dirty="0"/>
              <a:t> </a:t>
            </a:r>
            <a:r>
              <a:rPr lang="en-US" sz="1800" dirty="0" err="1"/>
              <a:t>Perkahwinan</a:t>
            </a:r>
            <a:r>
              <a:rPr lang="en-US" sz="1800" dirty="0"/>
              <a:t> KKM/ HIV/ SPP01/09 PIND.01/2020’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983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48" t="12222" r="40107" b="3918"/>
          <a:stretch/>
        </p:blipFill>
        <p:spPr>
          <a:xfrm>
            <a:off x="7366753" y="221041"/>
            <a:ext cx="4469171" cy="6437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713" y="2551758"/>
            <a:ext cx="642928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Edaran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Selaras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Negeri-negeri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Kemaskini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/>
              <a:t>Pengarah</a:t>
            </a:r>
            <a:r>
              <a:rPr lang="en-US" dirty="0" smtClean="0"/>
              <a:t> </a:t>
            </a:r>
            <a:r>
              <a:rPr lang="en-US" dirty="0" err="1"/>
              <a:t>Kawalan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endParaRPr lang="en-US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/>
              <a:t>Kesihatan</a:t>
            </a:r>
            <a:r>
              <a:rPr lang="en-US" dirty="0"/>
              <a:t> Malaysia </a:t>
            </a:r>
            <a:r>
              <a:rPr lang="en-US" dirty="0" err="1"/>
              <a:t>bertarikh</a:t>
            </a:r>
            <a:r>
              <a:rPr lang="en-US" dirty="0"/>
              <a:t> 1 </a:t>
            </a:r>
            <a:r>
              <a:rPr lang="en-US" dirty="0" err="1"/>
              <a:t>Disember</a:t>
            </a:r>
            <a:r>
              <a:rPr lang="en-US" dirty="0"/>
              <a:t> 2020 </a:t>
            </a:r>
            <a:r>
              <a:rPr lang="en-US" dirty="0" err="1"/>
              <a:t>nombor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 KKM.600-29/4/120 JLD2 (85) 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44450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Bagaimanakah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perlaksanaan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pengisian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Borang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Permohonan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Ujian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Saringan</a:t>
            </a:r>
            <a:r>
              <a:rPr lang="en-US" b="1" dirty="0">
                <a:solidFill>
                  <a:srgbClr val="7030A0"/>
                </a:solidFill>
              </a:rPr>
              <a:t> HIV </a:t>
            </a:r>
            <a:r>
              <a:rPr lang="en-US" b="1" dirty="0" err="1">
                <a:solidFill>
                  <a:srgbClr val="7030A0"/>
                </a:solidFill>
              </a:rPr>
              <a:t>Pra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Perkahwinan</a:t>
            </a:r>
            <a:r>
              <a:rPr lang="en-US" b="1" dirty="0">
                <a:solidFill>
                  <a:srgbClr val="7030A0"/>
                </a:solidFill>
              </a:rPr>
              <a:t> KKM/ HIV/ SPP01/09 PIND.01/2020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en-MY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yang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diarahkan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KKM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sahaja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bermula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1.1.2021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iaitu</a:t>
            </a:r>
            <a:r>
              <a:rPr lang="en-US" sz="1800" dirty="0" smtClean="0"/>
              <a:t> </a:t>
            </a:r>
            <a:r>
              <a:rPr lang="en-US" sz="1800" dirty="0"/>
              <a:t>‘</a:t>
            </a:r>
            <a:r>
              <a:rPr lang="en-US" sz="1800" dirty="0" err="1"/>
              <a:t>Borang</a:t>
            </a:r>
            <a:r>
              <a:rPr lang="en-US" sz="1800" dirty="0"/>
              <a:t> </a:t>
            </a:r>
            <a:r>
              <a:rPr lang="en-US" sz="1800" dirty="0" err="1"/>
              <a:t>Permohonan</a:t>
            </a:r>
            <a:r>
              <a:rPr lang="en-US" sz="1800" dirty="0"/>
              <a:t> </a:t>
            </a:r>
            <a:r>
              <a:rPr lang="en-US" sz="1800" dirty="0" err="1"/>
              <a:t>Ujian</a:t>
            </a:r>
            <a:r>
              <a:rPr lang="en-US" sz="1800" dirty="0"/>
              <a:t> </a:t>
            </a:r>
            <a:r>
              <a:rPr lang="en-US" sz="1800" dirty="0" err="1"/>
              <a:t>Saringan</a:t>
            </a:r>
            <a:r>
              <a:rPr lang="en-US" sz="1800" dirty="0"/>
              <a:t> HIV </a:t>
            </a:r>
            <a:r>
              <a:rPr lang="en-US" sz="1800" dirty="0" err="1"/>
              <a:t>Pra</a:t>
            </a:r>
            <a:r>
              <a:rPr lang="en-US" sz="1800" dirty="0"/>
              <a:t> </a:t>
            </a:r>
            <a:r>
              <a:rPr lang="en-US" sz="1800" dirty="0" err="1"/>
              <a:t>Perkahwinan</a:t>
            </a:r>
            <a:r>
              <a:rPr lang="en-US" sz="1800" dirty="0"/>
              <a:t> KKM/ HIV/ SPP01/09 PIND.01/2020</a:t>
            </a:r>
            <a:r>
              <a:rPr lang="en-US" sz="1800" dirty="0" smtClean="0"/>
              <a:t>’</a:t>
            </a: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negeri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Johor,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diisi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‘carbon copy’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kertas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carbon.</a:t>
            </a: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tulis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supaya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pendua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cop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cop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rasmi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rasmi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(yang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mengandungi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nombor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amalan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(MPM)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dijalankan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pendua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mesin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scan/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cetak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dilengkapkan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simpanan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KK.</a:t>
            </a: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disimpan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fail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khas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Praperkahwinan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rekod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rujukan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8655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Senario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MY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akal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lelaki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1.1.2021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lama,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manakala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perempuan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pula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selepas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1.1.2021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baharu</a:t>
            </a:r>
            <a:endParaRPr lang="en-MY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Soalan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Adakah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lelaki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ulangi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semula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 PERLU. 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digalakkan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lelaki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menjalani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praperkahwinan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perempuan</a:t>
            </a: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digalakkan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lelaki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mengulangi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44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Senario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MY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akal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lelaki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negeri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Johor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prpaerkahwinan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berlainan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dikuatkuasakan</a:t>
            </a:r>
            <a:r>
              <a:rPr lang="en-MY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Soalan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Bolehkah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dibawa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 BOLEH.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MY" sz="1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yang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diarahkan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KKM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sahaja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bermula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1.1.2021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iaitu</a:t>
            </a:r>
            <a:r>
              <a:rPr lang="en-US" sz="1800" dirty="0"/>
              <a:t> ‘</a:t>
            </a:r>
            <a:r>
              <a:rPr lang="en-US" sz="1800" dirty="0" err="1"/>
              <a:t>Borang</a:t>
            </a:r>
            <a:r>
              <a:rPr lang="en-US" sz="1800" dirty="0"/>
              <a:t> </a:t>
            </a:r>
            <a:r>
              <a:rPr lang="en-US" sz="1800" dirty="0" err="1"/>
              <a:t>Permohonan</a:t>
            </a:r>
            <a:r>
              <a:rPr lang="en-US" sz="1800" dirty="0"/>
              <a:t> </a:t>
            </a:r>
            <a:r>
              <a:rPr lang="en-US" sz="1800" dirty="0" err="1"/>
              <a:t>Ujian</a:t>
            </a:r>
            <a:r>
              <a:rPr lang="en-US" sz="1800" dirty="0"/>
              <a:t> </a:t>
            </a:r>
            <a:r>
              <a:rPr lang="en-US" sz="1800" dirty="0" err="1"/>
              <a:t>Saringan</a:t>
            </a:r>
            <a:r>
              <a:rPr lang="en-US" sz="1800" dirty="0"/>
              <a:t> HIV </a:t>
            </a:r>
            <a:r>
              <a:rPr lang="en-US" sz="1800" dirty="0" err="1"/>
              <a:t>Pra</a:t>
            </a:r>
            <a:r>
              <a:rPr lang="en-US" sz="1800" dirty="0"/>
              <a:t> </a:t>
            </a:r>
            <a:r>
              <a:rPr lang="en-US" sz="1800" dirty="0" err="1"/>
              <a:t>Perkahwinan</a:t>
            </a:r>
            <a:r>
              <a:rPr lang="en-US" sz="1800" dirty="0"/>
              <a:t> KKM/ HIV/ SPP01/09 PIND.01/2020’</a:t>
            </a:r>
            <a:endParaRPr lang="en-MY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endParaRPr lang="en-US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8514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Adakah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rawatan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dibenarkan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dibawa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pulang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 BOLEH.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MY" sz="1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rawatan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dibenarkan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dibawa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pulang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disimpan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bukti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dokumentasi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mengamalkan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home based card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tiada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ruangan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penyimpanan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rawatan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disimpan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dikepilkan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Praperkahwinan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disimpan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fail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khas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endParaRPr lang="en-US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215900" algn="just">
              <a:lnSpc>
                <a:spcPct val="107000"/>
              </a:lnSpc>
              <a:spcAft>
                <a:spcPts val="800"/>
              </a:spcAft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4288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37" y="1565365"/>
            <a:ext cx="5330734" cy="457200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85725" lvl="0" indent="-85725">
              <a:lnSpc>
                <a:spcPct val="107000"/>
              </a:lnSpc>
              <a:buNone/>
            </a:pP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dimaksudkan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PENGAMAL PERUBATAN KERAJAAN?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69888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1971,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Pengamal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Kerajaan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dimaksudkan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Berdaftar</a:t>
            </a:r>
            <a:r>
              <a:rPr lang="en-MY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Kementerian Kesihatan Malaysia.</a:t>
            </a:r>
          </a:p>
          <a:p>
            <a:pPr marL="457200" indent="-369888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bertanggungjawab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maklumat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didalam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beserta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tandatangan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cop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rasmi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(yang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mengandungi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nombor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amalan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(MPM) dan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dijalankan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369888" algn="just">
              <a:lnSpc>
                <a:spcPct val="107000"/>
              </a:lnSpc>
              <a:buNone/>
            </a:pP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9C8ACA-76DD-4CBC-A78A-6992B2BD0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0" t="14350" r="36500" b="5016"/>
          <a:stretch/>
        </p:blipFill>
        <p:spPr>
          <a:xfrm>
            <a:off x="9391828" y="200297"/>
            <a:ext cx="2552262" cy="3326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0B5D92-F2CD-41D8-A3A9-67E7E679E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4" t="25616" r="23904" b="42603"/>
          <a:stretch/>
        </p:blipFill>
        <p:spPr>
          <a:xfrm>
            <a:off x="6540137" y="3744686"/>
            <a:ext cx="5466704" cy="276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933" y="200297"/>
            <a:ext cx="2679433" cy="3402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8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0" y="1548926"/>
            <a:ext cx="6853727" cy="4572000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44450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nombor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rujukan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patut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Perkahwinan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KKM/ HIV/ SPP01/09 PIND.01/2020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marL="444500" indent="-44450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 SINGKATAN PKD / NAMA SINGKATAN KK / NO SIRI UJIAN DALAM BUKU DAFTAR UJIAN PRAPERKAHWINAN/ TAHUN UJIAN DIJALANKAN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PKD KOTA TINGGI / KK SUNGAI RENGIT / 1 / 2021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 NO RUJUKAN ADALAH:-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PKDKT/KKSR/1/2021 </a:t>
            </a:r>
            <a:endParaRPr lang="en-MY" sz="16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-1589" b="65423"/>
          <a:stretch/>
        </p:blipFill>
        <p:spPr>
          <a:xfrm>
            <a:off x="415226" y="1601457"/>
            <a:ext cx="4349808" cy="2525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16306" y="1775012"/>
            <a:ext cx="2420470" cy="1089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2" r="37711"/>
          <a:stretch/>
        </p:blipFill>
        <p:spPr>
          <a:xfrm>
            <a:off x="415226" y="3834926"/>
            <a:ext cx="4210562" cy="2752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93190" y="3834926"/>
            <a:ext cx="689674" cy="2781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1721224" y="4873914"/>
            <a:ext cx="2904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NO SIRI UJIAN DALAM BUKU DAFTAR UJIAN PRAPERKAHWINAN</a:t>
            </a:r>
            <a:endParaRPr lang="en-MY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82864" y="4994938"/>
            <a:ext cx="52982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u="sng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reaktif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bolehkah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diserahkan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dijalankan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diserahkan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reaktif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di’tahan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di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MY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selaras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objektif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dinamakan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dinyatakan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hanyalah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MY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Walau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bagaimanapun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pengurusan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didapati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reaktif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diteruskan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mengikut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pesakit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(PPHIV).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7829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agaimanakah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Praperkahwinan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rawatan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warganegara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MALAYSIA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PERCUMA. </a:t>
            </a:r>
          </a:p>
          <a:p>
            <a:pPr algn="just"/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membayar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sepertti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tertakluk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7825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warganegara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Malaysia,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bagaimanakah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Praperkahwinan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rawatan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warganegara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tertakluk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Akta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sedia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5396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memang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didagnosa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HIV,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adakah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dan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 PERLU.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dokumentasi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MY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HIV,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bahawa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memang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didagnosa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ulangi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dokumentasi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rawatan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pesakit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memaklumkan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merujuk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Pakar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patuh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rawatan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mengelakkan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jangkitan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nanti</a:t>
            </a:r>
            <a:r>
              <a:rPr lang="en-M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425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713" y="2551758"/>
            <a:ext cx="642928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Edaran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negeri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Johor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Disember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/>
              <a:t>nombor</a:t>
            </a:r>
            <a:r>
              <a:rPr lang="en-US" dirty="0" smtClean="0"/>
              <a:t> </a:t>
            </a:r>
            <a:r>
              <a:rPr lang="en-US" dirty="0" err="1"/>
              <a:t>rujukan</a:t>
            </a:r>
            <a:r>
              <a:rPr lang="en-US" dirty="0"/>
              <a:t>  </a:t>
            </a:r>
            <a:r>
              <a:rPr lang="en-US" dirty="0" smtClean="0"/>
              <a:t>JKNJ (K) 30(4)/156 </a:t>
            </a:r>
            <a:r>
              <a:rPr lang="en-US" dirty="0" err="1" smtClean="0"/>
              <a:t>Jld</a:t>
            </a:r>
            <a:r>
              <a:rPr lang="en-US" dirty="0" smtClean="0"/>
              <a:t> 4(52) 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05" t="10940" r="34327" b="5561"/>
          <a:stretch/>
        </p:blipFill>
        <p:spPr>
          <a:xfrm>
            <a:off x="7289562" y="278875"/>
            <a:ext cx="4503633" cy="65150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757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u="sng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reaktif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bolehkah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sampel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penghantaran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 BOLEH.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Sampel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diambi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dihantar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Pekeliling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KPK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1/2011 Carta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HIV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sampel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dihantar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diuji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119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457200" lvl="0" indent="-369888" algn="just">
              <a:lnSpc>
                <a:spcPct val="107000"/>
              </a:lnSpc>
              <a:buNone/>
            </a:pP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persetujuan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69888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TIDAK BERSETUJU,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Kesihatan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meneruskan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beliau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016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457200" lvl="0" indent="-369888" algn="just">
              <a:lnSpc>
                <a:spcPct val="107000"/>
              </a:lnSpc>
              <a:buNone/>
            </a:pP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69888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terutamanya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Paramedik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dan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menandatangani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pengenalan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sebarang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mengesahkan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 yang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mengelakkan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kesilapan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tertukar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yang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disaring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657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444500" lvl="0" indent="0" algn="just">
              <a:lnSpc>
                <a:spcPct val="107000"/>
              </a:lnSpc>
              <a:buNone/>
            </a:pP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bersetuju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suami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isteri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Pejabat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(PUU)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Surat ‘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Pemberitahuan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Jangkitan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(Partner Notification)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bertarikh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1997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rujukan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(23) dlm.KKM-171(99/4/8), 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‘partner notification’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terpakai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berkahwin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kerana,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 HIV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komited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berkahwin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sewajarnyalah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test post-test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penekanan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supaya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meneruskan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menjangkiti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355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0" algn="just">
              <a:lnSpc>
                <a:spcPct val="107000"/>
              </a:lnSpc>
              <a:buNone/>
            </a:pP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semasa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dijalankan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/negeri</a:t>
            </a: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berbincang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Pakar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disarankan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sedia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terutamanya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disahkan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REAKTIF.</a:t>
            </a:r>
          </a:p>
          <a:p>
            <a:pPr marL="457200" algn="just">
              <a:lnSpc>
                <a:spcPct val="107000"/>
              </a:lnSpc>
            </a:pPr>
            <a:r>
              <a:rPr lang="en-MY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Contohnya</a:t>
            </a:r>
            <a:r>
              <a:rPr lang="en-MY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indent="-342900" algn="just">
              <a:lnSpc>
                <a:spcPct val="107000"/>
              </a:lnSpc>
              <a:buAutoNum type="alphaLcParenR"/>
            </a:pPr>
            <a:r>
              <a:rPr lang="en-MY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MY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telekonsultasi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talian</a:t>
            </a:r>
            <a:r>
              <a:rPr lang="en-MY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FMS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enghubungi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PKD/KK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berhampiran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825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39750" lvl="0" indent="0" algn="just">
              <a:lnSpc>
                <a:spcPct val="107000"/>
              </a:lnSpc>
              <a:buNone/>
            </a:pP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Bolehkah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dimaklumkan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Jabatan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Agama Islam Negeri?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Selaras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Malaysian Medical Council (MMC) Guidelines on Confidentiality’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mana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Pengamal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Perubatan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hendaklah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dan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maklumat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pesakit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dilindungi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dimaklumkan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kebenaran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daripada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pesakit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KKM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mencadangkan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JAKIM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meneliti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semula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klausa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perundangan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bimbingan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JAKIM.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Rujukan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Minit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Mesyuarat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Berkenaan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Selaras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Negeri-negeri, No. Ruj:KKM.600-29/4/120 JLD(81))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195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Adakah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notifikasi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rapid test kit HIV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didapati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reaktif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Notifikasi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selepas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disahkan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Notifikasi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Enotifikasi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mengekakan</a:t>
            </a:r>
            <a:r>
              <a:rPr lang="en-MY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kerahsiaan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dokumentasi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541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diambil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disahkan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dikesan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temujanji</a:t>
            </a:r>
            <a:r>
              <a:rPr lang="en-MY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didapati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didapati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beliau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dihubungi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bertanggungjawab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melaporkan</a:t>
            </a:r>
            <a:r>
              <a:rPr lang="en-MY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MY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bertulis</a:t>
            </a:r>
            <a:r>
              <a:rPr lang="en-MY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Kesihatan Daerah /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Penolong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Persekitaran</a:t>
            </a:r>
            <a:r>
              <a:rPr lang="en-MY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(PPKP) 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HIV/STI/Hep C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masing-masing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pengesanan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</a:t>
            </a:r>
            <a:r>
              <a:rPr lang="en-MY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mengelakkan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kejadian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mengambil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butiran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terkini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sebarang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butiran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semasa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kaunseling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pengesanan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935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39750" lvl="0" indent="-5397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pengantin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di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swasta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makmal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swasta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dihadiri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bolehkah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357188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MY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digunapakai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mengelakkan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pemalsuan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semula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mengikut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Edaran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Selaras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Negeri-Negeri Dan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Kemaskini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Kesihatan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Bertarikh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Disember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nombor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rujukan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KKM.600-29/4/120 JLD2 85.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127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pula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negara,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semula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862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906805" y="429347"/>
            <a:ext cx="5734050" cy="51194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LATAR BELAKANG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07342" y="2502106"/>
            <a:ext cx="10186752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Saringan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HIV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Pra-Perkahwinan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telah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diperkenalkan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sejak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awal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tahun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2001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bermula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di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negeri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Johor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sebagai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negeri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pertama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melaksanakannya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Pada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2018,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Pertubuhan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Kesihatan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Sedunia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(WHO)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telah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menyarankan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agar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individu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mengetahui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status HIV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diri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terutamanya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di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kalangan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berisiko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tinggi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dijangkiti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HIV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serta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menyarankan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agar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kaunseling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ujian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saringan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adalah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kunci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utama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pencegahan,rawatan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dan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penjagaan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berkesan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thє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ríght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tσ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knσw,nєw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α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pprσ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αchєѕ tσ hív tєѕtíng αnd cσunѕєllíng)</a:t>
            </a:r>
          </a:p>
        </p:txBody>
      </p:sp>
    </p:spTree>
    <p:extLst>
      <p:ext uri="{BB962C8B-B14F-4D97-AF65-F5344CB8AC3E}">
        <p14:creationId xmlns:p14="http://schemas.microsoft.com/office/powerpoint/2010/main" val="3204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850483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pula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negara,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Pemohon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semula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kesihatan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Perubatan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316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F47E9-850F-4C28-BD1B-CF5A8FE4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FAQ</a:t>
            </a:r>
            <a:endParaRPr lang="en-MY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B3A6F9-25DE-4A16-9C8B-5C33D676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1" y="1617617"/>
            <a:ext cx="4869180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44500" lvl="0" indent="-444500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Bolehkan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buat di               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komuniti</a:t>
            </a:r>
            <a:r>
              <a:rPr lang="en-MY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MY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perkahwinan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 </a:t>
            </a:r>
            <a:r>
              <a:rPr lang="en-MY" sz="1800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jalankan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PEGAWAI PERUBATAN SAHAJA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selaras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Panduan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Saringan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di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Malaysia 2015 dan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pekeliling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KPK </a:t>
            </a:r>
            <a:r>
              <a:rPr lang="en-MY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</a:t>
            </a:r>
            <a:r>
              <a:rPr lang="en-MY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9/2015.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3F5917-CD0C-4CB2-9217-07C93B317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5492" r="61143" b="12635"/>
          <a:stretch/>
        </p:blipFill>
        <p:spPr>
          <a:xfrm>
            <a:off x="9254638" y="276498"/>
            <a:ext cx="2659777" cy="3152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2A296A-FFED-405C-8E33-A410E62F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8" t="21334" r="62857" b="16571"/>
          <a:stretch/>
        </p:blipFill>
        <p:spPr>
          <a:xfrm>
            <a:off x="9254639" y="3661584"/>
            <a:ext cx="2659777" cy="2989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6413CD-46E0-4B4E-81F2-1DAA4C208F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72" t="11174" r="30571" b="7302"/>
          <a:stretch/>
        </p:blipFill>
        <p:spPr>
          <a:xfrm>
            <a:off x="5760051" y="1550125"/>
            <a:ext cx="3235904" cy="4693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5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8">
            <a:extLst>
              <a:ext uri="{FF2B5EF4-FFF2-40B4-BE49-F238E27FC236}">
                <a16:creationId xmlns="" xmlns:a16="http://schemas.microsoft.com/office/drawing/2014/main" id="{70358C7A-307B-4870-91E0-E98686BCA764}"/>
              </a:ext>
            </a:extLst>
          </p:cNvPr>
          <p:cNvGrpSpPr/>
          <p:nvPr/>
        </p:nvGrpSpPr>
        <p:grpSpPr>
          <a:xfrm>
            <a:off x="143340" y="1124744"/>
            <a:ext cx="760089" cy="760088"/>
            <a:chOff x="3702138" y="1297355"/>
            <a:chExt cx="570067" cy="570066"/>
          </a:xfrm>
        </p:grpSpPr>
        <p:sp>
          <p:nvSpPr>
            <p:cNvPr id="1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69"/>
            <p:cNvSpPr/>
            <p:nvPr/>
          </p:nvSpPr>
          <p:spPr>
            <a:xfrm>
              <a:off x="3766270" y="1407766"/>
              <a:ext cx="395782" cy="34624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0">
            <a:extLst>
              <a:ext uri="{FF2B5EF4-FFF2-40B4-BE49-F238E27FC236}">
                <a16:creationId xmlns="" xmlns:a16="http://schemas.microsoft.com/office/drawing/2014/main" id="{61E46930-6D0C-459B-97E9-C7887B139706}"/>
              </a:ext>
            </a:extLst>
          </p:cNvPr>
          <p:cNvGrpSpPr/>
          <p:nvPr/>
        </p:nvGrpSpPr>
        <p:grpSpPr>
          <a:xfrm>
            <a:off x="143340" y="2276872"/>
            <a:ext cx="760089" cy="760088"/>
            <a:chOff x="3702138" y="2000838"/>
            <a:chExt cx="570067" cy="570066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00083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049001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20" name="직사각형 69"/>
            <p:cNvSpPr/>
            <p:nvPr/>
          </p:nvSpPr>
          <p:spPr>
            <a:xfrm>
              <a:off x="3766270" y="2111788"/>
              <a:ext cx="395782" cy="34624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1">
            <a:extLst>
              <a:ext uri="{FF2B5EF4-FFF2-40B4-BE49-F238E27FC236}">
                <a16:creationId xmlns="" xmlns:a16="http://schemas.microsoft.com/office/drawing/2014/main" id="{7D4366D4-37D1-48C1-B8C1-80CEAFA076EE}"/>
              </a:ext>
            </a:extLst>
          </p:cNvPr>
          <p:cNvGrpSpPr/>
          <p:nvPr/>
        </p:nvGrpSpPr>
        <p:grpSpPr>
          <a:xfrm>
            <a:off x="191873" y="3448327"/>
            <a:ext cx="760089" cy="760088"/>
            <a:chOff x="3702138" y="2704322"/>
            <a:chExt cx="570067" cy="570066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704321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752484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24" name="직사각형 69"/>
            <p:cNvSpPr/>
            <p:nvPr/>
          </p:nvSpPr>
          <p:spPr>
            <a:xfrm>
              <a:off x="3766270" y="2815810"/>
              <a:ext cx="395782" cy="34624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2">
            <a:extLst>
              <a:ext uri="{FF2B5EF4-FFF2-40B4-BE49-F238E27FC236}">
                <a16:creationId xmlns="" xmlns:a16="http://schemas.microsoft.com/office/drawing/2014/main" id="{015595E1-4D57-44D3-9CF7-138306690280}"/>
              </a:ext>
            </a:extLst>
          </p:cNvPr>
          <p:cNvGrpSpPr/>
          <p:nvPr/>
        </p:nvGrpSpPr>
        <p:grpSpPr>
          <a:xfrm>
            <a:off x="184185" y="4680488"/>
            <a:ext cx="760089" cy="760088"/>
            <a:chOff x="3702138" y="3407805"/>
            <a:chExt cx="570067" cy="570066"/>
          </a:xfrm>
        </p:grpSpPr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340780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2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3455968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28" name="직사각형 69"/>
            <p:cNvSpPr/>
            <p:nvPr/>
          </p:nvSpPr>
          <p:spPr>
            <a:xfrm>
              <a:off x="3766270" y="3519832"/>
              <a:ext cx="395782" cy="34624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16">
            <a:extLst>
              <a:ext uri="{FF2B5EF4-FFF2-40B4-BE49-F238E27FC236}">
                <a16:creationId xmlns="" xmlns:a16="http://schemas.microsoft.com/office/drawing/2014/main" id="{7993A761-DC70-451E-8901-E82F2F5839BA}"/>
              </a:ext>
            </a:extLst>
          </p:cNvPr>
          <p:cNvGrpSpPr/>
          <p:nvPr/>
        </p:nvGrpSpPr>
        <p:grpSpPr>
          <a:xfrm>
            <a:off x="184185" y="5804797"/>
            <a:ext cx="760089" cy="760088"/>
            <a:chOff x="3702138" y="4111288"/>
            <a:chExt cx="570067" cy="570066"/>
          </a:xfrm>
        </p:grpSpPr>
        <p:sp>
          <p:nvSpPr>
            <p:cNvPr id="3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32" name="직사각형 69"/>
            <p:cNvSpPr/>
            <p:nvPr/>
          </p:nvSpPr>
          <p:spPr>
            <a:xfrm>
              <a:off x="3766270" y="4223855"/>
              <a:ext cx="395782" cy="34624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39"/>
          <p:cNvGrpSpPr/>
          <p:nvPr/>
        </p:nvGrpSpPr>
        <p:grpSpPr>
          <a:xfrm>
            <a:off x="1021366" y="1314512"/>
            <a:ext cx="5905184" cy="1068435"/>
            <a:chOff x="803640" y="3374377"/>
            <a:chExt cx="2076725" cy="801326"/>
          </a:xfrm>
        </p:grpSpPr>
        <p:sp>
          <p:nvSpPr>
            <p:cNvPr id="41" name="TextBox 40"/>
            <p:cNvSpPr txBox="1"/>
            <p:nvPr/>
          </p:nvSpPr>
          <p:spPr>
            <a:xfrm>
              <a:off x="820708" y="3552455"/>
              <a:ext cx="2059657" cy="6232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err="1">
                  <a:solidFill>
                    <a:schemeClr val="dk1"/>
                  </a:solidFill>
                </a:rPr>
                <a:t>Penerangan</a:t>
              </a:r>
              <a:r>
                <a:rPr lang="en-US" sz="1600" dirty="0">
                  <a:solidFill>
                    <a:schemeClr val="dk1"/>
                  </a:solidFill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</a:rPr>
                <a:t>mengenai</a:t>
              </a:r>
              <a:r>
                <a:rPr lang="en-US" sz="1600" dirty="0">
                  <a:solidFill>
                    <a:schemeClr val="dk1"/>
                  </a:solidFill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</a:rPr>
                <a:t>ujian</a:t>
              </a:r>
              <a:r>
                <a:rPr lang="en-US" sz="1600" dirty="0">
                  <a:solidFill>
                    <a:schemeClr val="dk1"/>
                  </a:solidFill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</a:rPr>
                <a:t>saringan</a:t>
              </a:r>
              <a:r>
                <a:rPr lang="en-US" sz="1600" dirty="0">
                  <a:solidFill>
                    <a:schemeClr val="dk1"/>
                  </a:solidFill>
                </a:rPr>
                <a:t> HIV </a:t>
              </a:r>
              <a:r>
                <a:rPr lang="en-US" sz="1600" dirty="0" err="1">
                  <a:solidFill>
                    <a:schemeClr val="dk1"/>
                  </a:solidFill>
                </a:rPr>
                <a:t>kepada</a:t>
              </a:r>
              <a:r>
                <a:rPr lang="en-US" sz="1600" dirty="0">
                  <a:solidFill>
                    <a:schemeClr val="dk1"/>
                  </a:solidFill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</a:rPr>
                <a:t>bakal</a:t>
              </a:r>
              <a:r>
                <a:rPr lang="en-US" sz="1600" dirty="0">
                  <a:solidFill>
                    <a:schemeClr val="dk1"/>
                  </a:solidFill>
                </a:rPr>
                <a:t> </a:t>
              </a:r>
            </a:p>
            <a:p>
              <a:r>
                <a:rPr lang="en-US" sz="1600" dirty="0" err="1">
                  <a:solidFill>
                    <a:schemeClr val="dk1"/>
                  </a:solidFill>
                </a:rPr>
                <a:t>pengantin</a:t>
              </a:r>
              <a:r>
                <a:rPr lang="en-US" sz="1600" dirty="0">
                  <a:solidFill>
                    <a:schemeClr val="dk1"/>
                  </a:solidFill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</a:rPr>
                <a:t>diberikan</a:t>
              </a:r>
              <a:r>
                <a:rPr lang="en-US" sz="1600" dirty="0">
                  <a:solidFill>
                    <a:schemeClr val="dk1"/>
                  </a:solidFill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</a:rPr>
                <a:t>semasa</a:t>
              </a:r>
              <a:r>
                <a:rPr lang="en-US" sz="1600" dirty="0">
                  <a:solidFill>
                    <a:schemeClr val="dk1"/>
                  </a:solidFill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</a:rPr>
                <a:t>kursus</a:t>
              </a:r>
              <a:r>
                <a:rPr lang="en-US" sz="1600" dirty="0">
                  <a:solidFill>
                    <a:schemeClr val="dk1"/>
                  </a:solidFill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</a:rPr>
                <a:t>pra</a:t>
              </a:r>
              <a:r>
                <a:rPr lang="en-US" sz="1600" dirty="0">
                  <a:solidFill>
                    <a:schemeClr val="dk1"/>
                  </a:solidFill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</a:rPr>
                <a:t>perkahwinan</a:t>
              </a:r>
              <a:endParaRPr lang="en-US" sz="1600" dirty="0"/>
            </a:p>
            <a:p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74377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Penceramah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terlatih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2"/>
          <p:cNvGrpSpPr/>
          <p:nvPr/>
        </p:nvGrpSpPr>
        <p:grpSpPr>
          <a:xfrm>
            <a:off x="1007435" y="2292263"/>
            <a:ext cx="5856651" cy="874144"/>
            <a:chOff x="803640" y="3374377"/>
            <a:chExt cx="2059657" cy="655608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91404"/>
              <a:ext cx="2059657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err="1"/>
                <a:t>Menjalankan</a:t>
              </a:r>
              <a:r>
                <a:rPr lang="en-US" sz="1600" dirty="0"/>
                <a:t> </a:t>
              </a:r>
              <a:r>
                <a:rPr lang="en-US" sz="1600" dirty="0" err="1"/>
                <a:t>ujian</a:t>
              </a:r>
              <a:r>
                <a:rPr lang="en-US" sz="1600" dirty="0"/>
                <a:t> </a:t>
              </a:r>
              <a:r>
                <a:rPr lang="en-US" sz="1600" dirty="0" err="1"/>
                <a:t>saringan</a:t>
              </a:r>
              <a:r>
                <a:rPr lang="en-US" sz="1600" dirty="0"/>
                <a:t> HIV </a:t>
              </a:r>
              <a:r>
                <a:rPr lang="en-US" sz="1600" dirty="0" err="1"/>
                <a:t>menggunakan</a:t>
              </a:r>
              <a:r>
                <a:rPr lang="en-US" sz="1600" dirty="0"/>
                <a:t> rapid test kit    </a:t>
              </a:r>
              <a:r>
                <a:rPr lang="en-US" sz="1600" dirty="0" err="1"/>
                <a:t>kepada</a:t>
              </a:r>
              <a:r>
                <a:rPr lang="en-US" sz="1600" dirty="0"/>
                <a:t> </a:t>
              </a:r>
              <a:r>
                <a:rPr lang="en-US" sz="1600" dirty="0" err="1"/>
                <a:t>bakal</a:t>
              </a:r>
              <a:r>
                <a:rPr lang="en-US" sz="1600" dirty="0"/>
                <a:t> </a:t>
              </a:r>
              <a:r>
                <a:rPr lang="en-US" sz="1600" dirty="0" err="1"/>
                <a:t>pengantin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74377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 err="1"/>
                <a:t>Pembantu</a:t>
              </a:r>
              <a:r>
                <a:rPr lang="en-US" sz="1600" b="1" dirty="0"/>
                <a:t> </a:t>
              </a:r>
              <a:r>
                <a:rPr lang="en-US" sz="1600" b="1" dirty="0" err="1"/>
                <a:t>perubatan</a:t>
              </a:r>
              <a:r>
                <a:rPr lang="en-US" sz="1600" b="1" dirty="0"/>
                <a:t>/ </a:t>
              </a:r>
              <a:r>
                <a:rPr lang="en-US" sz="1600" b="1" dirty="0" err="1"/>
                <a:t>jururawat</a:t>
              </a:r>
              <a:r>
                <a:rPr lang="en-US" sz="1600" b="1" dirty="0"/>
                <a:t> </a:t>
              </a:r>
              <a:r>
                <a:rPr lang="en-US" sz="1600" b="1" dirty="0" err="1"/>
                <a:t>terlatih</a:t>
              </a:r>
              <a:r>
                <a:rPr lang="en-US" sz="1600" b="1" dirty="0"/>
                <a:t>/ JTMP</a:t>
              </a:r>
            </a:p>
          </p:txBody>
        </p:sp>
      </p:grpSp>
      <p:grpSp>
        <p:nvGrpSpPr>
          <p:cNvPr id="33" name="Group 45"/>
          <p:cNvGrpSpPr/>
          <p:nvPr/>
        </p:nvGrpSpPr>
        <p:grpSpPr>
          <a:xfrm>
            <a:off x="1103445" y="3567503"/>
            <a:ext cx="6001195" cy="751037"/>
            <a:chOff x="803640" y="3374375"/>
            <a:chExt cx="2110490" cy="563277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683736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err="1"/>
                <a:t>Kaunseling</a:t>
              </a:r>
              <a:r>
                <a:rPr lang="en-US" sz="1600" dirty="0"/>
                <a:t> </a:t>
              </a:r>
              <a:r>
                <a:rPr lang="en-US" sz="1600" dirty="0" err="1"/>
                <a:t>ujian</a:t>
              </a:r>
              <a:r>
                <a:rPr lang="en-US" sz="1600" dirty="0"/>
                <a:t> </a:t>
              </a:r>
              <a:r>
                <a:rPr lang="en-US" sz="1600" dirty="0" err="1"/>
                <a:t>pra</a:t>
              </a:r>
              <a:r>
                <a:rPr lang="en-US" sz="1600" dirty="0"/>
                <a:t> </a:t>
              </a:r>
              <a:r>
                <a:rPr lang="en-US" sz="1600" dirty="0" err="1"/>
                <a:t>pengesahan</a:t>
              </a:r>
              <a:r>
                <a:rPr lang="en-US" sz="1600" dirty="0"/>
                <a:t>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74375"/>
              <a:ext cx="2110490" cy="253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 err="1" smtClean="0"/>
                <a:t>pegawai</a:t>
              </a:r>
              <a:r>
                <a:rPr lang="en-US" sz="1600" b="1" dirty="0" smtClean="0"/>
                <a:t> </a:t>
              </a:r>
              <a:r>
                <a:rPr lang="en-US" sz="1600" b="1" dirty="0" err="1"/>
                <a:t>perubatan</a:t>
              </a:r>
              <a:r>
                <a:rPr lang="en-US" sz="1600" b="1" dirty="0"/>
                <a:t>/   FMS</a:t>
              </a:r>
            </a:p>
          </p:txBody>
        </p:sp>
      </p:grpSp>
      <p:grpSp>
        <p:nvGrpSpPr>
          <p:cNvPr id="34" name="Group 48"/>
          <p:cNvGrpSpPr/>
          <p:nvPr/>
        </p:nvGrpSpPr>
        <p:grpSpPr>
          <a:xfrm>
            <a:off x="1199456" y="4623620"/>
            <a:ext cx="5856651" cy="751037"/>
            <a:chOff x="803640" y="3374375"/>
            <a:chExt cx="2059657" cy="563277"/>
          </a:xfrm>
        </p:grpSpPr>
        <p:sp>
          <p:nvSpPr>
            <p:cNvPr id="50" name="TextBox 49"/>
            <p:cNvSpPr txBox="1"/>
            <p:nvPr/>
          </p:nvSpPr>
          <p:spPr>
            <a:xfrm>
              <a:off x="803640" y="3683736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err="1"/>
                <a:t>Kaunseling</a:t>
              </a:r>
              <a:r>
                <a:rPr lang="en-US" sz="1600" dirty="0"/>
                <a:t> </a:t>
              </a:r>
              <a:r>
                <a:rPr lang="en-US" sz="1600" dirty="0" err="1"/>
                <a:t>pasca</a:t>
              </a:r>
              <a:r>
                <a:rPr lang="en-US" sz="1600" dirty="0"/>
                <a:t> </a:t>
              </a:r>
              <a:r>
                <a:rPr lang="en-US" sz="1600" dirty="0" err="1"/>
                <a:t>ujian</a:t>
              </a:r>
              <a:r>
                <a:rPr lang="en-US" sz="1600" dirty="0"/>
                <a:t> </a:t>
              </a:r>
              <a:r>
                <a:rPr lang="en-US" sz="1600" dirty="0" err="1"/>
                <a:t>pengesahan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3640" y="3374375"/>
              <a:ext cx="2059657" cy="253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en-US" sz="1600" b="1" dirty="0" err="1" smtClean="0"/>
                <a:t>pegawai</a:t>
              </a:r>
              <a:r>
                <a:rPr lang="en-US" sz="1600" b="1" dirty="0" smtClean="0"/>
                <a:t> </a:t>
              </a:r>
              <a:r>
                <a:rPr lang="en-US" sz="1600" b="1" dirty="0" err="1"/>
                <a:t>perubatan</a:t>
              </a:r>
              <a:r>
                <a:rPr lang="en-US" sz="1600" b="1" dirty="0"/>
                <a:t>/ FMS</a:t>
              </a:r>
            </a:p>
          </p:txBody>
        </p:sp>
      </p:grpSp>
      <p:grpSp>
        <p:nvGrpSpPr>
          <p:cNvPr id="35" name="Group 51"/>
          <p:cNvGrpSpPr/>
          <p:nvPr/>
        </p:nvGrpSpPr>
        <p:grpSpPr>
          <a:xfrm>
            <a:off x="1199456" y="5748650"/>
            <a:ext cx="5856651" cy="751034"/>
            <a:chOff x="803640" y="3374377"/>
            <a:chExt cx="2059657" cy="563275"/>
          </a:xfrm>
        </p:grpSpPr>
        <p:sp>
          <p:nvSpPr>
            <p:cNvPr id="53" name="TextBox 52"/>
            <p:cNvSpPr txBox="1"/>
            <p:nvPr/>
          </p:nvSpPr>
          <p:spPr>
            <a:xfrm>
              <a:off x="803640" y="3683736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err="1"/>
                <a:t>Kaunseling</a:t>
              </a:r>
              <a:r>
                <a:rPr lang="en-US" sz="1600" dirty="0"/>
                <a:t> </a:t>
              </a:r>
              <a:r>
                <a:rPr lang="en-US" sz="1600" dirty="0" err="1"/>
                <a:t>kes</a:t>
              </a:r>
              <a:r>
                <a:rPr lang="en-US" sz="1600" dirty="0"/>
                <a:t> </a:t>
              </a:r>
              <a:r>
                <a:rPr lang="en-US" sz="1600" dirty="0" err="1"/>
                <a:t>positif</a:t>
              </a:r>
              <a:r>
                <a:rPr lang="en-US" sz="1600" dirty="0"/>
                <a:t> HIV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3640" y="3374377"/>
              <a:ext cx="2059657" cy="253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perubatan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/FMS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D97652-969F-4B29-95DC-B6962766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PROSES KERJA &amp; TANGGUNG JAWAB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MY" dirty="0"/>
          </a:p>
        </p:txBody>
      </p:sp>
      <p:grpSp>
        <p:nvGrpSpPr>
          <p:cNvPr id="68" name="그룹 16">
            <a:extLst>
              <a:ext uri="{FF2B5EF4-FFF2-40B4-BE49-F238E27FC236}">
                <a16:creationId xmlns="" xmlns:a16="http://schemas.microsoft.com/office/drawing/2014/main" id="{7993A761-DC70-451E-8901-E82F2F5839BA}"/>
              </a:ext>
            </a:extLst>
          </p:cNvPr>
          <p:cNvGrpSpPr/>
          <p:nvPr/>
        </p:nvGrpSpPr>
        <p:grpSpPr>
          <a:xfrm>
            <a:off x="6864086" y="1220755"/>
            <a:ext cx="760089" cy="760088"/>
            <a:chOff x="3702138" y="4111288"/>
            <a:chExt cx="570067" cy="570066"/>
          </a:xfrm>
        </p:grpSpPr>
        <p:sp>
          <p:nvSpPr>
            <p:cNvPr id="6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7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71" name="직사각형 69"/>
            <p:cNvSpPr/>
            <p:nvPr/>
          </p:nvSpPr>
          <p:spPr>
            <a:xfrm>
              <a:off x="3766270" y="4223855"/>
              <a:ext cx="395782" cy="34624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그룹 16">
            <a:extLst>
              <a:ext uri="{FF2B5EF4-FFF2-40B4-BE49-F238E27FC236}">
                <a16:creationId xmlns="" xmlns:a16="http://schemas.microsoft.com/office/drawing/2014/main" id="{7993A761-DC70-451E-8901-E82F2F5839BA}"/>
              </a:ext>
            </a:extLst>
          </p:cNvPr>
          <p:cNvGrpSpPr/>
          <p:nvPr/>
        </p:nvGrpSpPr>
        <p:grpSpPr>
          <a:xfrm>
            <a:off x="6960097" y="2564904"/>
            <a:ext cx="760089" cy="760088"/>
            <a:chOff x="3702138" y="4111288"/>
            <a:chExt cx="570067" cy="570066"/>
          </a:xfrm>
        </p:grpSpPr>
        <p:sp>
          <p:nvSpPr>
            <p:cNvPr id="7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7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75" name="직사각형 69"/>
            <p:cNvSpPr/>
            <p:nvPr/>
          </p:nvSpPr>
          <p:spPr>
            <a:xfrm>
              <a:off x="3766270" y="4223855"/>
              <a:ext cx="395782" cy="34624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07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7728182" y="1412776"/>
            <a:ext cx="422446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 err="1"/>
              <a:t>Notifikasi</a:t>
            </a:r>
            <a:endParaRPr lang="en-US" sz="2133" b="1" dirty="0"/>
          </a:p>
          <a:p>
            <a:r>
              <a:rPr lang="en-US" sz="2133" dirty="0" err="1"/>
              <a:t>Pegawai</a:t>
            </a:r>
            <a:r>
              <a:rPr lang="en-US" sz="2133" dirty="0"/>
              <a:t> </a:t>
            </a:r>
            <a:r>
              <a:rPr lang="en-US" sz="2133" dirty="0" err="1"/>
              <a:t>Perubatan</a:t>
            </a:r>
            <a:r>
              <a:rPr lang="en-US" sz="2133" dirty="0"/>
              <a:t>/ FMS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920203" y="2660915"/>
            <a:ext cx="403244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 err="1"/>
              <a:t>Rujukan</a:t>
            </a:r>
            <a:r>
              <a:rPr lang="en-US" sz="2133" dirty="0"/>
              <a:t> </a:t>
            </a:r>
          </a:p>
          <a:p>
            <a:r>
              <a:rPr lang="en-US" sz="2133" dirty="0" err="1"/>
              <a:t>Pembantu</a:t>
            </a:r>
            <a:r>
              <a:rPr lang="en-US" sz="2133" dirty="0"/>
              <a:t> </a:t>
            </a:r>
            <a:r>
              <a:rPr lang="en-US" sz="2133" dirty="0" err="1"/>
              <a:t>perubatan</a:t>
            </a:r>
            <a:r>
              <a:rPr lang="en-US" sz="2133" dirty="0"/>
              <a:t>/</a:t>
            </a:r>
            <a:r>
              <a:rPr lang="en-US" sz="2133" dirty="0" err="1"/>
              <a:t>jururawat</a:t>
            </a:r>
            <a:r>
              <a:rPr lang="en-US" sz="2133" dirty="0"/>
              <a:t> </a:t>
            </a:r>
            <a:r>
              <a:rPr lang="en-US" sz="2133" dirty="0" err="1"/>
              <a:t>terlatih</a:t>
            </a:r>
            <a:r>
              <a:rPr lang="en-US" sz="2133" dirty="0"/>
              <a:t>/ </a:t>
            </a:r>
            <a:r>
              <a:rPr lang="en-US" sz="2133" dirty="0" err="1"/>
              <a:t>Pegawai</a:t>
            </a:r>
            <a:r>
              <a:rPr lang="en-US" sz="2133" dirty="0"/>
              <a:t> </a:t>
            </a:r>
            <a:r>
              <a:rPr lang="en-US" sz="2133" dirty="0" err="1"/>
              <a:t>perubatan</a:t>
            </a:r>
            <a:endParaRPr lang="en-US" sz="2133" dirty="0"/>
          </a:p>
        </p:txBody>
      </p:sp>
      <p:grpSp>
        <p:nvGrpSpPr>
          <p:cNvPr id="78" name="그룹 16">
            <a:extLst>
              <a:ext uri="{FF2B5EF4-FFF2-40B4-BE49-F238E27FC236}">
                <a16:creationId xmlns="" xmlns:a16="http://schemas.microsoft.com/office/drawing/2014/main" id="{7993A761-DC70-451E-8901-E82F2F5839BA}"/>
              </a:ext>
            </a:extLst>
          </p:cNvPr>
          <p:cNvGrpSpPr/>
          <p:nvPr/>
        </p:nvGrpSpPr>
        <p:grpSpPr>
          <a:xfrm>
            <a:off x="6960097" y="4101075"/>
            <a:ext cx="760089" cy="760088"/>
            <a:chOff x="3702138" y="4111288"/>
            <a:chExt cx="570067" cy="570066"/>
          </a:xfrm>
        </p:grpSpPr>
        <p:sp>
          <p:nvSpPr>
            <p:cNvPr id="7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8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81" name="직사각형 69"/>
            <p:cNvSpPr/>
            <p:nvPr/>
          </p:nvSpPr>
          <p:spPr>
            <a:xfrm>
              <a:off x="3766270" y="4223855"/>
              <a:ext cx="395782" cy="34624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08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920203" y="4197085"/>
            <a:ext cx="384042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 err="1"/>
              <a:t>Rujuk</a:t>
            </a:r>
            <a:r>
              <a:rPr lang="en-US" sz="2133" dirty="0"/>
              <a:t> ID physician</a:t>
            </a:r>
          </a:p>
          <a:p>
            <a:r>
              <a:rPr lang="en-US" sz="2133" dirty="0" err="1"/>
              <a:t>Pegawai</a:t>
            </a:r>
            <a:r>
              <a:rPr lang="en-US" sz="2133" dirty="0"/>
              <a:t> </a:t>
            </a:r>
            <a:r>
              <a:rPr lang="en-US" sz="2133" dirty="0" err="1"/>
              <a:t>perubatan</a:t>
            </a:r>
            <a:r>
              <a:rPr lang="en-US" sz="2133" dirty="0"/>
              <a:t>/FMS</a:t>
            </a:r>
          </a:p>
        </p:txBody>
      </p:sp>
      <p:grpSp>
        <p:nvGrpSpPr>
          <p:cNvPr id="83" name="그룹 16">
            <a:extLst>
              <a:ext uri="{FF2B5EF4-FFF2-40B4-BE49-F238E27FC236}">
                <a16:creationId xmlns="" xmlns:a16="http://schemas.microsoft.com/office/drawing/2014/main" id="{7993A761-DC70-451E-8901-E82F2F5839BA}"/>
              </a:ext>
            </a:extLst>
          </p:cNvPr>
          <p:cNvGrpSpPr/>
          <p:nvPr/>
        </p:nvGrpSpPr>
        <p:grpSpPr>
          <a:xfrm>
            <a:off x="6960097" y="5541235"/>
            <a:ext cx="760089" cy="760088"/>
            <a:chOff x="3702138" y="4111288"/>
            <a:chExt cx="570067" cy="570066"/>
          </a:xfrm>
        </p:grpSpPr>
        <p:sp>
          <p:nvSpPr>
            <p:cNvPr id="8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8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3" dirty="0">
                <a:solidFill>
                  <a:schemeClr val="bg1"/>
                </a:solidFill>
              </a:endParaRPr>
            </a:p>
          </p:txBody>
        </p:sp>
        <p:sp>
          <p:nvSpPr>
            <p:cNvPr id="86" name="직사각형 69"/>
            <p:cNvSpPr/>
            <p:nvPr/>
          </p:nvSpPr>
          <p:spPr>
            <a:xfrm>
              <a:off x="3766270" y="4223855"/>
              <a:ext cx="395782" cy="34624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09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824192" y="5445224"/>
            <a:ext cx="412845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 err="1"/>
              <a:t>Semua</a:t>
            </a:r>
            <a:r>
              <a:rPr lang="en-US" sz="2133" dirty="0"/>
              <a:t> staff </a:t>
            </a:r>
          </a:p>
          <a:p>
            <a:r>
              <a:rPr lang="en-US" sz="2133" dirty="0" err="1"/>
              <a:t>Memastikan</a:t>
            </a:r>
            <a:r>
              <a:rPr lang="en-US" sz="2133" dirty="0"/>
              <a:t> </a:t>
            </a:r>
            <a:r>
              <a:rPr lang="en-US" sz="2133" dirty="0" err="1"/>
              <a:t>kerahsiaan</a:t>
            </a:r>
            <a:r>
              <a:rPr lang="en-US" sz="2133" dirty="0"/>
              <a:t> </a:t>
            </a:r>
            <a:r>
              <a:rPr lang="en-US" sz="2133" dirty="0" err="1"/>
              <a:t>terjaga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3794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err="1"/>
              <a:t>Buku</a:t>
            </a:r>
            <a:r>
              <a:rPr lang="en-US"/>
              <a:t> </a:t>
            </a:r>
            <a:r>
              <a:rPr lang="en-US" err="1"/>
              <a:t>daftar</a:t>
            </a:r>
            <a:r>
              <a:rPr lang="en-US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/>
          <a:p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HIV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perkahwinan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474" t="10176" r="23684" b="22411"/>
          <a:stretch>
            <a:fillRect/>
          </a:stretch>
        </p:blipFill>
        <p:spPr bwMode="auto">
          <a:xfrm>
            <a:off x="5767786" y="1600199"/>
            <a:ext cx="4204682" cy="4572001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32" y="431332"/>
            <a:ext cx="4527352" cy="5862608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207162" y="1387736"/>
            <a:ext cx="182880" cy="3195022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Brace 4"/>
          <p:cNvSpPr/>
          <p:nvPr/>
        </p:nvSpPr>
        <p:spPr>
          <a:xfrm>
            <a:off x="6228675" y="4765637"/>
            <a:ext cx="75305" cy="1086523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6546026" y="2463916"/>
            <a:ext cx="11725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Pemohon</a:t>
            </a:r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6519133" y="4875007"/>
            <a:ext cx="13877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Pengamal</a:t>
            </a:r>
            <a:r>
              <a:rPr lang="en-US" dirty="0"/>
              <a:t> </a:t>
            </a:r>
            <a:r>
              <a:rPr lang="en-US" dirty="0" err="1"/>
              <a:t>Perubatan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8444752" y="1263587"/>
            <a:ext cx="302289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HIV PRA </a:t>
            </a:r>
            <a:r>
              <a:rPr lang="en-US" dirty="0" err="1"/>
              <a:t>Perkahwinan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Kesihatan……….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8444752" y="2662080"/>
            <a:ext cx="302289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reten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18387-DB1A-4268-A6E2-8715EBF3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TINDAKAN SUSULAN PKD/KK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DB740-B1FF-43A9-9D15-DFB6E8A6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Latihan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Rapid Test HIV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PKD/KK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WAJIB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perubatan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paramedik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bertanggungjawab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ujian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rapid  HIV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menjalani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latihan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Latihan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hendaklah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dijalankan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dipantau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Juruteknologi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Makmal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Perubatan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(JTMP) Daerah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Kesihatan masing-masing.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Latihan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dijalankan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hendaklah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didokumentasi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pengeluaran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sijil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Latihan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peringkat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PKD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peringkat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KK.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Daerah/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Kesihatan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hubungi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pembekal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RTK HIV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Latihan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18387-DB1A-4268-A6E2-8715EBF3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TINDAKAN SUSULAN PKD/KK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DB740-B1FF-43A9-9D15-DFB6E8A6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6" y="1608908"/>
            <a:ext cx="7255329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Dokumentasi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Rapid Test HIV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Perubatan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/paramedic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ujian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HIV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RTK HIV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hendaklah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dokumentasi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dinyatakan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jelas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rekod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RTK HIV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rawatan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selaras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Surat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Pekeliling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KPK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1/2011 Carta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Aliran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Ujian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Saringan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Pengesahan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HIV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iaitu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Dokumentasi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Name of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Rapit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test kit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Date of test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Testing site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Kit Lot No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Batch No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Expiry Date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1AE06C-7368-49EB-8C7B-88531731A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2" t="15996" r="55357" b="6666"/>
          <a:stretch/>
        </p:blipFill>
        <p:spPr>
          <a:xfrm>
            <a:off x="7540533" y="1358219"/>
            <a:ext cx="4337959" cy="5303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6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18387-DB1A-4268-A6E2-8715EBF3C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TINDAKAN SUSULAN PKD/KK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DB740-B1FF-43A9-9D15-DFB6E8A6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61537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Borang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Ujian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HIV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Pengesahan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HIV </a:t>
            </a:r>
            <a:r>
              <a:rPr lang="en-US" dirty="0" err="1"/>
              <a:t>pengesahan</a:t>
            </a:r>
            <a:r>
              <a:rPr lang="en-US" dirty="0"/>
              <a:t> </a:t>
            </a:r>
            <a:r>
              <a:rPr lang="en-US" dirty="0" err="1"/>
              <a:t>hendaklah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PER PATH 301 </a:t>
            </a:r>
            <a:r>
              <a:rPr lang="en-US" dirty="0" err="1"/>
              <a:t>sebanyak</a:t>
            </a:r>
            <a:r>
              <a:rPr lang="en-US" dirty="0"/>
              <a:t> 2 Salinan dan </a:t>
            </a:r>
            <a:r>
              <a:rPr lang="en-US" dirty="0" err="1"/>
              <a:t>dilengkapkan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klinikal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maklumat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rapid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US" dirty="0"/>
              <a:t> HIV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: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Name of </a:t>
            </a:r>
            <a:r>
              <a:rPr lang="en-US" sz="1800" dirty="0" err="1"/>
              <a:t>Rapit</a:t>
            </a:r>
            <a:r>
              <a:rPr lang="en-US" sz="1800" dirty="0"/>
              <a:t> test kit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Date of test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Testing site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Operator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Kit Lot No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Batch No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Expiry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seleras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Surat </a:t>
            </a:r>
            <a:r>
              <a:rPr lang="en-US" dirty="0" err="1"/>
              <a:t>Pekeliling</a:t>
            </a:r>
            <a:r>
              <a:rPr lang="en-US" dirty="0"/>
              <a:t> KPK </a:t>
            </a:r>
            <a:r>
              <a:rPr lang="en-US" dirty="0" err="1"/>
              <a:t>Bil</a:t>
            </a:r>
            <a:r>
              <a:rPr lang="en-US" dirty="0"/>
              <a:t> 1/2011 Carta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dan </a:t>
            </a:r>
            <a:r>
              <a:rPr lang="en-US" dirty="0" err="1"/>
              <a:t>Pengesahan</a:t>
            </a:r>
            <a:r>
              <a:rPr lang="en-US" dirty="0"/>
              <a:t> HIV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1 RTK HIV Strategy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0822F-90BA-451D-BEEA-BBF4EB4FD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3" t="13471" r="53917" b="7079"/>
          <a:stretch/>
        </p:blipFill>
        <p:spPr>
          <a:xfrm>
            <a:off x="7479507" y="1600199"/>
            <a:ext cx="3787269" cy="457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8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18387-DB1A-4268-A6E2-8715EBF3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TINDAKAN SUSULAN PKD/KK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DB740-B1FF-43A9-9D15-DFB6E8A6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Taklimat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saringan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ujian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HIV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Praperkahwinan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PKD/KK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WAJIB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perubatan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paramedik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bertanggungjawab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mendapat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taklimat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mengenai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perlaksanaan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prosedur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baharu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KK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hendaklah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kesihatan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Kaunter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Pendaftaran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maklum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mengenai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prosedur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baharu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2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18387-DB1A-4268-A6E2-8715EBF3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TINDAKAN SUSULAN PKD/KK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DB740-B1FF-43A9-9D15-DFB6E8A6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Kursus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HIV/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kaunseling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HIV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mana-mana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berkaitan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PKD/KK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WAJIB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perubatan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paramedik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bertanggungjawab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menjalani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kursus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HIV/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kaunseling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HIV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mana-mana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berkaitan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maklumat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terkini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perubatan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hendaklah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dinasihatkan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merujuk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sulit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bermasalah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Pakar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Perubatan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SEGERa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mengelakkan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sebarang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implikasi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8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906805" y="429347"/>
            <a:ext cx="5734050" cy="51194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LATAR BELAKANG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887" y="1528103"/>
            <a:ext cx="6925289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Jawatankuasa</a:t>
            </a:r>
            <a:r>
              <a:rPr lang="en-US" sz="2000" dirty="0"/>
              <a:t> </a:t>
            </a:r>
            <a:r>
              <a:rPr lang="en-US" sz="2000" dirty="0" err="1"/>
              <a:t>Kabinet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AIDS yang </a:t>
            </a:r>
            <a:r>
              <a:rPr lang="en-US" sz="2000" dirty="0" err="1"/>
              <a:t>bersidang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18 </a:t>
            </a:r>
            <a:r>
              <a:rPr lang="en-US" sz="2000" dirty="0" err="1"/>
              <a:t>Disember</a:t>
            </a:r>
            <a:r>
              <a:rPr lang="en-US" sz="2000" dirty="0"/>
              <a:t> 2008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memutuskan</a:t>
            </a:r>
            <a:r>
              <a:rPr lang="en-US" sz="2000" dirty="0"/>
              <a:t> agar </a:t>
            </a:r>
            <a:r>
              <a:rPr lang="en-US" sz="2000" dirty="0" err="1"/>
              <a:t>ujian</a:t>
            </a:r>
            <a:r>
              <a:rPr lang="en-US" sz="2000" dirty="0"/>
              <a:t> </a:t>
            </a:r>
            <a:r>
              <a:rPr lang="en-US" sz="2000" dirty="0" err="1"/>
              <a:t>saringan</a:t>
            </a:r>
            <a:r>
              <a:rPr lang="en-US" sz="2000" dirty="0"/>
              <a:t> HIV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bakal</a:t>
            </a:r>
            <a:r>
              <a:rPr lang="en-US" sz="2000" dirty="0"/>
              <a:t> </a:t>
            </a:r>
            <a:r>
              <a:rPr lang="en-US" sz="2000" dirty="0" err="1"/>
              <a:t>pengantin</a:t>
            </a:r>
            <a:r>
              <a:rPr lang="en-US" sz="2000" dirty="0"/>
              <a:t> di </a:t>
            </a:r>
            <a:r>
              <a:rPr lang="en-US" sz="2000" dirty="0" err="1"/>
              <a:t>kalangan</a:t>
            </a:r>
            <a:r>
              <a:rPr lang="en-US" sz="2000" dirty="0"/>
              <a:t> orang Islam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2009, </a:t>
            </a:r>
            <a:r>
              <a:rPr lang="en-US" sz="2000" dirty="0" err="1"/>
              <a:t>manakala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agama-agama lain </a:t>
            </a:r>
            <a:r>
              <a:rPr lang="en-US" sz="2000" dirty="0" err="1"/>
              <a:t>ianya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digalakkan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penyeragaman</a:t>
            </a:r>
            <a:r>
              <a:rPr lang="en-US" sz="2000" dirty="0"/>
              <a:t>, </a:t>
            </a:r>
            <a:r>
              <a:rPr lang="en-US" sz="2000" dirty="0" err="1"/>
              <a:t>Garis</a:t>
            </a:r>
            <a:r>
              <a:rPr lang="en-US" sz="2000" dirty="0"/>
              <a:t> </a:t>
            </a:r>
            <a:r>
              <a:rPr lang="en-US" sz="2000" dirty="0" err="1"/>
              <a:t>Panduan</a:t>
            </a:r>
            <a:r>
              <a:rPr lang="en-US" sz="2000" dirty="0"/>
              <a:t> </a:t>
            </a:r>
            <a:r>
              <a:rPr lang="en-US" sz="2000" dirty="0" err="1"/>
              <a:t>Ujian</a:t>
            </a:r>
            <a:r>
              <a:rPr lang="en-US" sz="2000" dirty="0"/>
              <a:t> </a:t>
            </a:r>
            <a:r>
              <a:rPr lang="en-US" sz="2000" dirty="0" err="1"/>
              <a:t>Saringan</a:t>
            </a:r>
            <a:r>
              <a:rPr lang="en-US" sz="2000" dirty="0"/>
              <a:t> HIV </a:t>
            </a:r>
            <a:r>
              <a:rPr lang="en-US" sz="2000" dirty="0" err="1"/>
              <a:t>Pra</a:t>
            </a:r>
            <a:r>
              <a:rPr lang="en-US" sz="2000" dirty="0"/>
              <a:t> </a:t>
            </a:r>
            <a:r>
              <a:rPr lang="en-US" sz="2000" dirty="0" err="1"/>
              <a:t>Perkahwinan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dikeluarkan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Surat</a:t>
            </a:r>
            <a:r>
              <a:rPr lang="en-US" sz="2000" dirty="0"/>
              <a:t> </a:t>
            </a:r>
            <a:r>
              <a:rPr lang="en-US" sz="2000" dirty="0" err="1"/>
              <a:t>Pekeliling</a:t>
            </a:r>
            <a:r>
              <a:rPr lang="en-US" sz="2000" dirty="0"/>
              <a:t> </a:t>
            </a:r>
            <a:r>
              <a:rPr lang="en-US" sz="2000" dirty="0" err="1"/>
              <a:t>Ketua</a:t>
            </a:r>
            <a:r>
              <a:rPr lang="en-US" sz="2000" dirty="0"/>
              <a:t> </a:t>
            </a:r>
            <a:r>
              <a:rPr lang="en-US" sz="2000" dirty="0" err="1"/>
              <a:t>Pengarah</a:t>
            </a:r>
            <a:r>
              <a:rPr lang="en-US" sz="2000" dirty="0"/>
              <a:t> </a:t>
            </a:r>
            <a:r>
              <a:rPr lang="en-US" sz="2000" dirty="0" err="1"/>
              <a:t>Kesihatan</a:t>
            </a:r>
            <a:r>
              <a:rPr lang="en-US" sz="2000" dirty="0"/>
              <a:t> </a:t>
            </a:r>
            <a:r>
              <a:rPr lang="en-US" sz="2000" dirty="0" err="1"/>
              <a:t>bil</a:t>
            </a:r>
            <a:r>
              <a:rPr lang="en-US" sz="2000" dirty="0"/>
              <a:t> 5/2009 (</a:t>
            </a:r>
            <a:r>
              <a:rPr lang="en-US" sz="2000" dirty="0" err="1"/>
              <a:t>rujukan</a:t>
            </a:r>
            <a:r>
              <a:rPr lang="en-US" sz="2000" dirty="0"/>
              <a:t> </a:t>
            </a:r>
            <a:r>
              <a:rPr lang="en-US" sz="2000" dirty="0" err="1"/>
              <a:t>bil</a:t>
            </a:r>
            <a:r>
              <a:rPr lang="en-US" sz="2000" dirty="0"/>
              <a:t>.(12) </a:t>
            </a:r>
            <a:r>
              <a:rPr lang="en-US" sz="2000" dirty="0" err="1"/>
              <a:t>dlm</a:t>
            </a:r>
            <a:r>
              <a:rPr lang="en-US" sz="2000" dirty="0"/>
              <a:t>. KKM-171/BKP/07/35/0519 JLD 2) </a:t>
            </a:r>
            <a:r>
              <a:rPr lang="en-US" sz="2000" dirty="0" err="1"/>
              <a:t>berkuatkuasa</a:t>
            </a:r>
            <a:r>
              <a:rPr lang="en-US" sz="2000" dirty="0"/>
              <a:t>  </a:t>
            </a:r>
            <a:r>
              <a:rPr lang="en-US" sz="2000" dirty="0" err="1"/>
              <a:t>pada</a:t>
            </a:r>
            <a:r>
              <a:rPr lang="en-US" sz="2000" dirty="0"/>
              <a:t> 1 Mei,2009 </a:t>
            </a:r>
          </a:p>
          <a:p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459" y="1256372"/>
            <a:ext cx="4370293" cy="550749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767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9871" y="4645516"/>
            <a:ext cx="3396996" cy="21119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SEKIAN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69966" y="2030503"/>
            <a:ext cx="4016659" cy="42832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Sebarang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hubungi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Nurmawati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Ahmad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Penolong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Pengarah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Unit HIV/STI/Hepatitis C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Kesihatan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Awam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Kesihatan Negeri Johor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drnurma@yahoo.com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drnurma@moh.gov.my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0197772971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9975477" cy="1096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ADUAN DAN ISU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8" y="1358153"/>
            <a:ext cx="10230971" cy="4572000"/>
          </a:xfrm>
        </p:spPr>
        <p:txBody>
          <a:bodyPr>
            <a:noAutofit/>
          </a:bodyPr>
          <a:lstStyle/>
          <a:p>
            <a:pPr marL="282575" indent="-2825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1)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Disember</a:t>
            </a:r>
            <a:r>
              <a:rPr lang="en-US" dirty="0"/>
              <a:t> 2019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aduan</a:t>
            </a:r>
            <a:r>
              <a:rPr lang="en-US" dirty="0"/>
              <a:t> </a:t>
            </a:r>
            <a:r>
              <a:rPr lang="en-US" dirty="0" err="1"/>
              <a:t>kes</a:t>
            </a:r>
            <a:r>
              <a:rPr lang="en-US" dirty="0"/>
              <a:t> </a:t>
            </a:r>
            <a:r>
              <a:rPr lang="en-US" i="1" dirty="0" err="1"/>
              <a:t>medicolegal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en-US" dirty="0" err="1"/>
              <a:t>berpunca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HIV </a:t>
            </a:r>
            <a:r>
              <a:rPr lang="en-US" dirty="0" err="1"/>
              <a:t>pra-perkahwinan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borang-borang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Islam Malaysia (JAKIM), </a:t>
            </a:r>
            <a:r>
              <a:rPr lang="en-US" dirty="0" err="1"/>
              <a:t>Jabatan</a:t>
            </a:r>
            <a:r>
              <a:rPr lang="en-US" dirty="0"/>
              <a:t> Hal </a:t>
            </a:r>
            <a:r>
              <a:rPr lang="en-US" dirty="0" err="1"/>
              <a:t>Ehwal</a:t>
            </a:r>
            <a:r>
              <a:rPr lang="en-US" dirty="0"/>
              <a:t> Agama Islam </a:t>
            </a:r>
            <a:r>
              <a:rPr lang="en-US" dirty="0" err="1"/>
              <a:t>Negeri</a:t>
            </a:r>
            <a:r>
              <a:rPr lang="en-US" dirty="0"/>
              <a:t> (JHEAIN)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 Malaysia (KKM) </a:t>
            </a:r>
            <a:r>
              <a:rPr lang="en-US" dirty="0" err="1"/>
              <a:t>sendiri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kekeliruan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kecuaian</a:t>
            </a:r>
            <a:r>
              <a:rPr lang="en-US" dirty="0"/>
              <a:t> </a:t>
            </a:r>
            <a:r>
              <a:rPr lang="en-US" dirty="0" err="1"/>
              <a:t>teknikal</a:t>
            </a:r>
            <a:r>
              <a:rPr lang="en-US" dirty="0"/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2) </a:t>
            </a: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pengantin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menyembunyikan</a:t>
            </a:r>
            <a:r>
              <a:rPr lang="en-US" dirty="0"/>
              <a:t> status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HIV ‘</a:t>
            </a:r>
            <a:r>
              <a:rPr lang="en-US" dirty="0" err="1"/>
              <a:t>reaktif</a:t>
            </a:r>
            <a:r>
              <a:rPr lang="en-US" dirty="0"/>
              <a:t>’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pasangannya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meletakkan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memberitahu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Pengamal</a:t>
            </a:r>
            <a:r>
              <a:rPr lang="en-US" dirty="0"/>
              <a:t> </a:t>
            </a:r>
            <a:r>
              <a:rPr lang="en-US" dirty="0" err="1"/>
              <a:t>Perubatan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44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320781"/>
            <a:ext cx="9980682" cy="68774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APAKAH TINDAKAN YANG TELAH DIAMBIL?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240204"/>
              </p:ext>
            </p:extLst>
          </p:nvPr>
        </p:nvGraphicFramePr>
        <p:xfrm>
          <a:off x="416860" y="1358153"/>
          <a:ext cx="11618258" cy="540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1240014" y="4900969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Kuatkuasa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bermula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>
                <a:solidFill>
                  <a:srgbClr val="FF0000"/>
                </a:solidFill>
              </a:rPr>
              <a:t>Januari</a:t>
            </a:r>
            <a:r>
              <a:rPr lang="en-US" b="1" dirty="0">
                <a:solidFill>
                  <a:srgbClr val="FF0000"/>
                </a:solidFill>
              </a:rPr>
              <a:t>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306" y="5879070"/>
            <a:ext cx="1056715" cy="978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3344" y="5879071"/>
            <a:ext cx="1008668" cy="9789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965" y="1591179"/>
            <a:ext cx="644114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+mj-lt"/>
              </a:rPr>
              <a:t>Penyeragaman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Borang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Permohonan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Ujian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Saringan</a:t>
            </a:r>
            <a:r>
              <a:rPr lang="en-US" sz="2400" b="1" dirty="0">
                <a:latin typeface="+mj-lt"/>
              </a:rPr>
              <a:t> HIV </a:t>
            </a:r>
            <a:r>
              <a:rPr lang="en-US" sz="2400" b="1" dirty="0" err="1">
                <a:latin typeface="+mj-lt"/>
              </a:rPr>
              <a:t>Pra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Perkahwinan</a:t>
            </a:r>
            <a:endParaRPr lang="en-US" sz="2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sz="2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+mj-lt"/>
              </a:rPr>
              <a:t>Pemberitahuan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Keputusan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Ujian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Saringan</a:t>
            </a:r>
            <a:r>
              <a:rPr lang="en-US" sz="2400" b="1" dirty="0">
                <a:latin typeface="+mj-lt"/>
              </a:rPr>
              <a:t> HIV </a:t>
            </a:r>
            <a:r>
              <a:rPr lang="en-US" sz="2400" b="1" dirty="0" err="1">
                <a:latin typeface="+mj-lt"/>
              </a:rPr>
              <a:t>Kepada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Bakal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Pasangan</a:t>
            </a:r>
            <a:endParaRPr lang="en-US" sz="2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sz="2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+mj-lt"/>
              </a:rPr>
              <a:t>Kemaskini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Carta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Alir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Ujian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Saringan</a:t>
            </a:r>
            <a:r>
              <a:rPr lang="en-US" sz="2400" b="1" dirty="0">
                <a:latin typeface="+mj-lt"/>
              </a:rPr>
              <a:t> HIV </a:t>
            </a:r>
            <a:r>
              <a:rPr lang="en-US" sz="2400" b="1" dirty="0" err="1">
                <a:latin typeface="+mj-lt"/>
              </a:rPr>
              <a:t>Pra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Perkahwinan</a:t>
            </a:r>
            <a:r>
              <a:rPr lang="en-US" sz="2400" b="1" dirty="0">
                <a:latin typeface="+mj-lt"/>
              </a:rPr>
              <a:t> Di </a:t>
            </a:r>
            <a:r>
              <a:rPr lang="en-US" sz="2400" b="1" dirty="0" err="1">
                <a:latin typeface="+mj-lt"/>
              </a:rPr>
              <a:t>Klinik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Kesihatan</a:t>
            </a:r>
            <a:endParaRPr lang="en-US" sz="24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3074167" y="253588"/>
            <a:ext cx="8255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 Rounded MT Bold" panose="020F0704030504030204" pitchFamily="34" charset="0"/>
              </a:rPr>
              <a:t>Penambahbaikan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yang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telah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dipersetujui</a:t>
            </a:r>
            <a:endParaRPr lang="en-MY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3970</Words>
  <Application>Microsoft Office PowerPoint</Application>
  <PresentationFormat>Widescreen</PresentationFormat>
  <Paragraphs>412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Rounded MT Bold</vt:lpstr>
      <vt:lpstr>Calibri</vt:lpstr>
      <vt:lpstr>Euphemia</vt:lpstr>
      <vt:lpstr>Plantagenet Cherokee</vt:lpstr>
      <vt:lpstr>Times New Roman</vt:lpstr>
      <vt:lpstr>Wingdings</vt:lpstr>
      <vt:lpstr>Academic Literature 16x9</vt:lpstr>
      <vt:lpstr>SILA SCAN QR CODE UNTUK KEHADIRAN  Taklimat prosedur baru saringan hiv  pra perkahwinan di Klinik kesihatan  peringkat negeri johor </vt:lpstr>
      <vt:lpstr>Taklimat prosedur baru saringan hiv  pra perkahwinan di Klinik kesihatan  peringkat negeri johor </vt:lpstr>
      <vt:lpstr>PowerPoint Presentation</vt:lpstr>
      <vt:lpstr>PowerPoint Presentation</vt:lpstr>
      <vt:lpstr>PowerPoint Presentation</vt:lpstr>
      <vt:lpstr>PowerPoint Presentation</vt:lpstr>
      <vt:lpstr>ADUAN DAN ISU</vt:lpstr>
      <vt:lpstr>APAKAH TINDAKAN YANG TELAH DIAMBIL?</vt:lpstr>
      <vt:lpstr>PowerPoint Presentation</vt:lpstr>
      <vt:lpstr>Penyeragaman borang permohonan ujian saringan hiv pra perkahwinan</vt:lpstr>
      <vt:lpstr>PowerPoint Presentation</vt:lpstr>
      <vt:lpstr>PowerPoint Presentation</vt:lpstr>
      <vt:lpstr>PowerPoint Presentation</vt:lpstr>
      <vt:lpstr>PowerPoint Presentation</vt:lpstr>
      <vt:lpstr>Pemberitahuan keputusan ujian saringan HIV kepada bakal pasangan</vt:lpstr>
      <vt:lpstr>PowerPoint Presentation</vt:lpstr>
      <vt:lpstr>PowerPoint Presentation</vt:lpstr>
      <vt:lpstr>KEMASKINI CARTA ALIR PROSEDUR UJIAN SARINGAN HIV PRA PERKAHWINAN DI KLINIK KESIHATAN</vt:lpstr>
      <vt:lpstr>MAKLUMAT PENERANGAN KEPADA BAKAL PENGANTIN BERKENAAN UJIAN SARINGAN HIV</vt:lpstr>
      <vt:lpstr>MAKLUMAT PENERANGAN KEPADA BAKAL PENGANTIN BERKENAAN KEPUTUSAN UJIAN SARINGAN HIV</vt:lpstr>
      <vt:lpstr>PowerPoint Presentation</vt:lpstr>
      <vt:lpstr>PowerPoint Presentation</vt:lpstr>
      <vt:lpstr>PowerPoint Presentation</vt:lpstr>
      <vt:lpstr>PowerPoint Presentation</vt:lpstr>
      <vt:lpstr>PENAMBAHBAIKAN DALAM PROSEDUR </vt:lpstr>
      <vt:lpstr>FAQ</vt:lpstr>
      <vt:lpstr>Makluman di FB JKNJ</vt:lpstr>
      <vt:lpstr>FAQ</vt:lpstr>
      <vt:lpstr>FAQ</vt:lpstr>
      <vt:lpstr>FAQ</vt:lpstr>
      <vt:lpstr>FAQ</vt:lpstr>
      <vt:lpstr>FAQ</vt:lpstr>
      <vt:lpstr>FAQ</vt:lpstr>
      <vt:lpstr>           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PROSES KERJA &amp; TANGGUNG JAWAB </vt:lpstr>
      <vt:lpstr>Buku daftar </vt:lpstr>
      <vt:lpstr>PowerPoint Presentation</vt:lpstr>
      <vt:lpstr>TINDAKAN SUSULAN PKD/KK</vt:lpstr>
      <vt:lpstr>TINDAKAN SUSULAN PKD/KK</vt:lpstr>
      <vt:lpstr>TINDAKAN SUSULAN PKD/KK</vt:lpstr>
      <vt:lpstr>TINDAKAN SUSULAN PKD/KK</vt:lpstr>
      <vt:lpstr>TINDAKAN SUSULAN PKD/KK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Taklimat prosedur baru saringan hiv pra perkahwinan di kk</dc:title>
  <dc:creator>iqbal zuhairi</dc:creator>
  <cp:lastModifiedBy>user</cp:lastModifiedBy>
  <cp:revision>26</cp:revision>
  <dcterms:created xsi:type="dcterms:W3CDTF">2020-12-25T15:59:19Z</dcterms:created>
  <dcterms:modified xsi:type="dcterms:W3CDTF">2020-12-28T05:51:35Z</dcterms:modified>
</cp:coreProperties>
</file>