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A26623-0391-438A-B3C1-F25337CA043D}" type="doc">
      <dgm:prSet loTypeId="urn:microsoft.com/office/officeart/2005/8/layout/chevron2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MY"/>
        </a:p>
      </dgm:t>
    </dgm:pt>
    <dgm:pt modelId="{AD7AF9EE-B266-438A-9E42-0AC670B01C1B}">
      <dgm:prSet phldrT="[Text]" custT="1"/>
      <dgm:spPr/>
      <dgm:t>
        <a:bodyPr anchor="t"/>
        <a:lstStyle/>
        <a:p>
          <a:r>
            <a:rPr lang="en-MY" sz="4800" dirty="0"/>
            <a:t>1</a:t>
          </a:r>
        </a:p>
      </dgm:t>
    </dgm:pt>
    <dgm:pt modelId="{59B5BAC5-B3B2-4250-A0DF-13A81922C70B}" type="parTrans" cxnId="{F749F6AA-6243-40B0-871C-045650D4BC60}">
      <dgm:prSet/>
      <dgm:spPr/>
      <dgm:t>
        <a:bodyPr/>
        <a:lstStyle/>
        <a:p>
          <a:endParaRPr lang="en-MY"/>
        </a:p>
      </dgm:t>
    </dgm:pt>
    <dgm:pt modelId="{35AE690A-FAA5-4098-8D9F-70FB4FD113CC}" type="sibTrans" cxnId="{F749F6AA-6243-40B0-871C-045650D4BC60}">
      <dgm:prSet/>
      <dgm:spPr/>
      <dgm:t>
        <a:bodyPr/>
        <a:lstStyle/>
        <a:p>
          <a:endParaRPr lang="en-MY"/>
        </a:p>
      </dgm:t>
    </dgm:pt>
    <dgm:pt modelId="{9E583391-955B-4454-BA15-1B05F27D5431}">
      <dgm:prSet phldrT="[Text]"/>
      <dgm:spPr/>
      <dgm:t>
        <a:bodyPr/>
        <a:lstStyle/>
        <a:p>
          <a:r>
            <a:rPr lang="en-MY" dirty="0"/>
            <a:t>PENGENALAN</a:t>
          </a:r>
        </a:p>
      </dgm:t>
    </dgm:pt>
    <dgm:pt modelId="{34A64525-13FF-4BA6-9C70-5C09C711C46D}" type="parTrans" cxnId="{32C7A685-546E-4165-BF14-3D2A801D093C}">
      <dgm:prSet/>
      <dgm:spPr/>
      <dgm:t>
        <a:bodyPr/>
        <a:lstStyle/>
        <a:p>
          <a:endParaRPr lang="en-MY"/>
        </a:p>
      </dgm:t>
    </dgm:pt>
    <dgm:pt modelId="{99BE204D-AC43-4D40-89B4-1BF4DD79EAD9}" type="sibTrans" cxnId="{32C7A685-546E-4165-BF14-3D2A801D093C}">
      <dgm:prSet/>
      <dgm:spPr/>
      <dgm:t>
        <a:bodyPr/>
        <a:lstStyle/>
        <a:p>
          <a:endParaRPr lang="en-MY"/>
        </a:p>
      </dgm:t>
    </dgm:pt>
    <dgm:pt modelId="{CEE11179-98A6-45E8-864E-1B9569696004}">
      <dgm:prSet phldrT="[Text]" custT="1"/>
      <dgm:spPr/>
      <dgm:t>
        <a:bodyPr anchor="t"/>
        <a:lstStyle/>
        <a:p>
          <a:r>
            <a:rPr lang="en-MY" sz="4000" dirty="0"/>
            <a:t>2</a:t>
          </a:r>
        </a:p>
      </dgm:t>
    </dgm:pt>
    <dgm:pt modelId="{1FB9E10E-4059-463D-94B2-8E5E69D79D56}" type="parTrans" cxnId="{D878021C-909F-485F-A3C9-F2E384412038}">
      <dgm:prSet/>
      <dgm:spPr/>
      <dgm:t>
        <a:bodyPr/>
        <a:lstStyle/>
        <a:p>
          <a:endParaRPr lang="en-MY"/>
        </a:p>
      </dgm:t>
    </dgm:pt>
    <dgm:pt modelId="{8187C6D7-25D5-4724-8DCD-55741BF3FD1C}" type="sibTrans" cxnId="{D878021C-909F-485F-A3C9-F2E384412038}">
      <dgm:prSet/>
      <dgm:spPr/>
      <dgm:t>
        <a:bodyPr/>
        <a:lstStyle/>
        <a:p>
          <a:endParaRPr lang="en-MY"/>
        </a:p>
      </dgm:t>
    </dgm:pt>
    <dgm:pt modelId="{4D81CBEC-0B52-494A-A8BE-3B40F70D766F}">
      <dgm:prSet phldrT="[Text]"/>
      <dgm:spPr/>
      <dgm:t>
        <a:bodyPr/>
        <a:lstStyle/>
        <a:p>
          <a:r>
            <a:rPr lang="en-MY" dirty="0"/>
            <a:t>UNTUNGNYA MENJADI REMAJA</a:t>
          </a:r>
        </a:p>
      </dgm:t>
    </dgm:pt>
    <dgm:pt modelId="{526B3BBB-6D58-4D59-853C-518C7FC6BCE8}" type="parTrans" cxnId="{13E42DCE-B20D-4544-BC19-E056EA43B7DA}">
      <dgm:prSet/>
      <dgm:spPr/>
      <dgm:t>
        <a:bodyPr/>
        <a:lstStyle/>
        <a:p>
          <a:endParaRPr lang="en-MY"/>
        </a:p>
      </dgm:t>
    </dgm:pt>
    <dgm:pt modelId="{309C2103-4CCB-428F-A952-2CF66BA3A6C7}" type="sibTrans" cxnId="{13E42DCE-B20D-4544-BC19-E056EA43B7DA}">
      <dgm:prSet/>
      <dgm:spPr/>
      <dgm:t>
        <a:bodyPr/>
        <a:lstStyle/>
        <a:p>
          <a:endParaRPr lang="en-MY"/>
        </a:p>
      </dgm:t>
    </dgm:pt>
    <dgm:pt modelId="{603FAAB5-2D8C-446D-A907-25ACE4D0D67E}">
      <dgm:prSet phldrT="[Text]" custT="1"/>
      <dgm:spPr/>
      <dgm:t>
        <a:bodyPr anchor="t"/>
        <a:lstStyle/>
        <a:p>
          <a:r>
            <a:rPr lang="en-MY" sz="4800" dirty="0"/>
            <a:t>3</a:t>
          </a:r>
        </a:p>
      </dgm:t>
    </dgm:pt>
    <dgm:pt modelId="{B6B7E172-060D-44F7-8C23-44D64AC8F28B}" type="parTrans" cxnId="{788CC90F-F4B4-4C4B-91AE-3DA574953299}">
      <dgm:prSet/>
      <dgm:spPr/>
      <dgm:t>
        <a:bodyPr/>
        <a:lstStyle/>
        <a:p>
          <a:endParaRPr lang="en-MY"/>
        </a:p>
      </dgm:t>
    </dgm:pt>
    <dgm:pt modelId="{ADB419C9-E8A9-4A5F-99D2-9025BDC4A79C}" type="sibTrans" cxnId="{788CC90F-F4B4-4C4B-91AE-3DA574953299}">
      <dgm:prSet/>
      <dgm:spPr/>
      <dgm:t>
        <a:bodyPr/>
        <a:lstStyle/>
        <a:p>
          <a:endParaRPr lang="en-MY"/>
        </a:p>
      </dgm:t>
    </dgm:pt>
    <dgm:pt modelId="{2E0EA00F-E443-4850-9A38-A2F06DE3FAE0}">
      <dgm:prSet phldrT="[Text]"/>
      <dgm:spPr/>
      <dgm:t>
        <a:bodyPr/>
        <a:lstStyle/>
        <a:p>
          <a:r>
            <a:rPr lang="en-MY" dirty="0"/>
            <a:t>REMAJA DAN RISIKO HIV</a:t>
          </a:r>
        </a:p>
      </dgm:t>
    </dgm:pt>
    <dgm:pt modelId="{B123BECD-E61C-4459-94BB-647EA9E354D3}" type="parTrans" cxnId="{0EC8FACE-7CE9-4B8A-B05F-6DCF7ECBAB91}">
      <dgm:prSet/>
      <dgm:spPr/>
      <dgm:t>
        <a:bodyPr/>
        <a:lstStyle/>
        <a:p>
          <a:endParaRPr lang="en-MY"/>
        </a:p>
      </dgm:t>
    </dgm:pt>
    <dgm:pt modelId="{5103E828-380D-437C-B05A-5BE61265A0CD}" type="sibTrans" cxnId="{0EC8FACE-7CE9-4B8A-B05F-6DCF7ECBAB91}">
      <dgm:prSet/>
      <dgm:spPr/>
      <dgm:t>
        <a:bodyPr/>
        <a:lstStyle/>
        <a:p>
          <a:endParaRPr lang="en-MY"/>
        </a:p>
      </dgm:t>
    </dgm:pt>
    <dgm:pt modelId="{7FA8D821-A688-43D3-B81A-D4F6327FC527}">
      <dgm:prSet custT="1"/>
      <dgm:spPr/>
      <dgm:t>
        <a:bodyPr anchor="t"/>
        <a:lstStyle/>
        <a:p>
          <a:r>
            <a:rPr lang="en-MY" sz="4800" dirty="0"/>
            <a:t>4</a:t>
          </a:r>
        </a:p>
      </dgm:t>
    </dgm:pt>
    <dgm:pt modelId="{39E6BBD8-8B2E-4961-8FD9-500E391BB5A4}" type="parTrans" cxnId="{2880FD61-C427-4019-BC58-E162F37AEF85}">
      <dgm:prSet/>
      <dgm:spPr/>
      <dgm:t>
        <a:bodyPr/>
        <a:lstStyle/>
        <a:p>
          <a:endParaRPr lang="en-MY"/>
        </a:p>
      </dgm:t>
    </dgm:pt>
    <dgm:pt modelId="{717EB0B9-A803-4121-914A-12B5306E878F}" type="sibTrans" cxnId="{2880FD61-C427-4019-BC58-E162F37AEF85}">
      <dgm:prSet/>
      <dgm:spPr/>
      <dgm:t>
        <a:bodyPr/>
        <a:lstStyle/>
        <a:p>
          <a:endParaRPr lang="en-MY"/>
        </a:p>
      </dgm:t>
    </dgm:pt>
    <dgm:pt modelId="{FE2EE152-FAC2-4959-9417-67729DEAB359}">
      <dgm:prSet/>
      <dgm:spPr/>
      <dgm:t>
        <a:bodyPr/>
        <a:lstStyle/>
        <a:p>
          <a:r>
            <a:rPr lang="en-MY" dirty="0"/>
            <a:t>KESIHATAN SEKSUAL &amp; REPRODUKTIF</a:t>
          </a:r>
        </a:p>
      </dgm:t>
    </dgm:pt>
    <dgm:pt modelId="{2DC59BF4-5C2C-4DF4-8A43-BF200F79DA02}" type="parTrans" cxnId="{55707889-487B-4444-85A7-C8BF097352A0}">
      <dgm:prSet/>
      <dgm:spPr/>
      <dgm:t>
        <a:bodyPr/>
        <a:lstStyle/>
        <a:p>
          <a:endParaRPr lang="en-MY"/>
        </a:p>
      </dgm:t>
    </dgm:pt>
    <dgm:pt modelId="{0ABC0143-87EC-4298-ACA7-BD1C1421F193}" type="sibTrans" cxnId="{55707889-487B-4444-85A7-C8BF097352A0}">
      <dgm:prSet/>
      <dgm:spPr/>
      <dgm:t>
        <a:bodyPr/>
        <a:lstStyle/>
        <a:p>
          <a:endParaRPr lang="en-MY"/>
        </a:p>
      </dgm:t>
    </dgm:pt>
    <dgm:pt modelId="{FD7EDC4F-4546-48CB-91CA-C3B03F9DB8C2}">
      <dgm:prSet custT="1"/>
      <dgm:spPr/>
      <dgm:t>
        <a:bodyPr anchor="t"/>
        <a:lstStyle/>
        <a:p>
          <a:r>
            <a:rPr lang="en-MY" sz="4800" dirty="0"/>
            <a:t>5</a:t>
          </a:r>
        </a:p>
      </dgm:t>
    </dgm:pt>
    <dgm:pt modelId="{7314B6B2-FF9A-449F-9F75-EB6448A6937E}" type="parTrans" cxnId="{48BDA295-451B-40FD-9C26-42E39C588519}">
      <dgm:prSet/>
      <dgm:spPr/>
      <dgm:t>
        <a:bodyPr/>
        <a:lstStyle/>
        <a:p>
          <a:endParaRPr lang="en-MY"/>
        </a:p>
      </dgm:t>
    </dgm:pt>
    <dgm:pt modelId="{14873F06-BF5C-42E7-976A-3DD29915F3D0}" type="sibTrans" cxnId="{48BDA295-451B-40FD-9C26-42E39C588519}">
      <dgm:prSet/>
      <dgm:spPr/>
      <dgm:t>
        <a:bodyPr/>
        <a:lstStyle/>
        <a:p>
          <a:endParaRPr lang="en-MY"/>
        </a:p>
      </dgm:t>
    </dgm:pt>
    <dgm:pt modelId="{FB9CE815-D42C-46E9-BB7C-FE475435D1EB}">
      <dgm:prSet/>
      <dgm:spPr/>
      <dgm:t>
        <a:bodyPr/>
        <a:lstStyle/>
        <a:p>
          <a:r>
            <a:rPr lang="en-MY" dirty="0"/>
            <a:t>REMAJA TANPA STIGMA &amp; DISKRIMINASI</a:t>
          </a:r>
        </a:p>
      </dgm:t>
    </dgm:pt>
    <dgm:pt modelId="{F1D5E677-CF8D-4AE4-A139-F8138EC4A3FC}" type="parTrans" cxnId="{53A330F1-3F0E-4EB5-A73F-5B66A30AF9B1}">
      <dgm:prSet/>
      <dgm:spPr/>
      <dgm:t>
        <a:bodyPr/>
        <a:lstStyle/>
        <a:p>
          <a:endParaRPr lang="en-MY"/>
        </a:p>
      </dgm:t>
    </dgm:pt>
    <dgm:pt modelId="{915E1214-95B8-483A-BCFE-11B50689D60C}" type="sibTrans" cxnId="{53A330F1-3F0E-4EB5-A73F-5B66A30AF9B1}">
      <dgm:prSet/>
      <dgm:spPr/>
      <dgm:t>
        <a:bodyPr/>
        <a:lstStyle/>
        <a:p>
          <a:endParaRPr lang="en-MY"/>
        </a:p>
      </dgm:t>
    </dgm:pt>
    <dgm:pt modelId="{D0227371-06DD-4CA4-8039-EB240DFF068C}" type="pres">
      <dgm:prSet presAssocID="{4CA26623-0391-438A-B3C1-F25337CA043D}" presName="linearFlow" presStyleCnt="0">
        <dgm:presLayoutVars>
          <dgm:dir/>
          <dgm:animLvl val="lvl"/>
          <dgm:resizeHandles val="exact"/>
        </dgm:presLayoutVars>
      </dgm:prSet>
      <dgm:spPr/>
    </dgm:pt>
    <dgm:pt modelId="{CEE26653-D572-45DC-B65E-75AA9DEB767F}" type="pres">
      <dgm:prSet presAssocID="{AD7AF9EE-B266-438A-9E42-0AC670B01C1B}" presName="composite" presStyleCnt="0"/>
      <dgm:spPr/>
    </dgm:pt>
    <dgm:pt modelId="{3647E6E8-2A49-41AC-B565-CAF94A47DF34}" type="pres">
      <dgm:prSet presAssocID="{AD7AF9EE-B266-438A-9E42-0AC670B01C1B}" presName="parentText" presStyleLbl="alignNode1" presStyleIdx="0" presStyleCnt="5" custLinFactNeighborY="0">
        <dgm:presLayoutVars>
          <dgm:chMax val="1"/>
          <dgm:bulletEnabled val="1"/>
        </dgm:presLayoutVars>
      </dgm:prSet>
      <dgm:spPr/>
    </dgm:pt>
    <dgm:pt modelId="{D823EC01-A38C-456B-B2D9-991FB3A5EB4A}" type="pres">
      <dgm:prSet presAssocID="{AD7AF9EE-B266-438A-9E42-0AC670B01C1B}" presName="descendantText" presStyleLbl="alignAcc1" presStyleIdx="0" presStyleCnt="5">
        <dgm:presLayoutVars>
          <dgm:bulletEnabled val="1"/>
        </dgm:presLayoutVars>
      </dgm:prSet>
      <dgm:spPr/>
    </dgm:pt>
    <dgm:pt modelId="{5556CFD4-6ABD-47DD-8476-B819144650BF}" type="pres">
      <dgm:prSet presAssocID="{35AE690A-FAA5-4098-8D9F-70FB4FD113CC}" presName="sp" presStyleCnt="0"/>
      <dgm:spPr/>
    </dgm:pt>
    <dgm:pt modelId="{AF386D60-4C18-4740-80B3-DFE83ABAA6D1}" type="pres">
      <dgm:prSet presAssocID="{CEE11179-98A6-45E8-864E-1B9569696004}" presName="composite" presStyleCnt="0"/>
      <dgm:spPr/>
    </dgm:pt>
    <dgm:pt modelId="{8E8F8584-BFE6-467A-A5A1-3FBF615A879F}" type="pres">
      <dgm:prSet presAssocID="{CEE11179-98A6-45E8-864E-1B9569696004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745EC778-F180-44D2-8ABB-D8EAB562610E}" type="pres">
      <dgm:prSet presAssocID="{CEE11179-98A6-45E8-864E-1B9569696004}" presName="descendantText" presStyleLbl="alignAcc1" presStyleIdx="1" presStyleCnt="5">
        <dgm:presLayoutVars>
          <dgm:bulletEnabled val="1"/>
        </dgm:presLayoutVars>
      </dgm:prSet>
      <dgm:spPr/>
    </dgm:pt>
    <dgm:pt modelId="{C3CEFCC1-0590-49CD-A277-1002DE39CCBC}" type="pres">
      <dgm:prSet presAssocID="{8187C6D7-25D5-4724-8DCD-55741BF3FD1C}" presName="sp" presStyleCnt="0"/>
      <dgm:spPr/>
    </dgm:pt>
    <dgm:pt modelId="{9A7111B9-F80D-4BF8-908F-E68246430550}" type="pres">
      <dgm:prSet presAssocID="{603FAAB5-2D8C-446D-A907-25ACE4D0D67E}" presName="composite" presStyleCnt="0"/>
      <dgm:spPr/>
    </dgm:pt>
    <dgm:pt modelId="{0F362E3D-170C-4C1F-BCCF-9F58AFF79C9E}" type="pres">
      <dgm:prSet presAssocID="{603FAAB5-2D8C-446D-A907-25ACE4D0D67E}" presName="parentText" presStyleLbl="alignNode1" presStyleIdx="2" presStyleCnt="5" custLinFactNeighborY="0">
        <dgm:presLayoutVars>
          <dgm:chMax val="1"/>
          <dgm:bulletEnabled val="1"/>
        </dgm:presLayoutVars>
      </dgm:prSet>
      <dgm:spPr/>
    </dgm:pt>
    <dgm:pt modelId="{D3564939-D3C5-407E-BC1C-A2704EAD1C1D}" type="pres">
      <dgm:prSet presAssocID="{603FAAB5-2D8C-446D-A907-25ACE4D0D67E}" presName="descendantText" presStyleLbl="alignAcc1" presStyleIdx="2" presStyleCnt="5">
        <dgm:presLayoutVars>
          <dgm:bulletEnabled val="1"/>
        </dgm:presLayoutVars>
      </dgm:prSet>
      <dgm:spPr/>
    </dgm:pt>
    <dgm:pt modelId="{34D8487E-D26D-458B-A734-34F74D5B5D13}" type="pres">
      <dgm:prSet presAssocID="{ADB419C9-E8A9-4A5F-99D2-9025BDC4A79C}" presName="sp" presStyleCnt="0"/>
      <dgm:spPr/>
    </dgm:pt>
    <dgm:pt modelId="{1A798025-C8DE-46AE-AF52-F4B3DF20D707}" type="pres">
      <dgm:prSet presAssocID="{7FA8D821-A688-43D3-B81A-D4F6327FC527}" presName="composite" presStyleCnt="0"/>
      <dgm:spPr/>
    </dgm:pt>
    <dgm:pt modelId="{A8D2B49E-18DF-4E64-9A93-F561EBA7F44E}" type="pres">
      <dgm:prSet presAssocID="{7FA8D821-A688-43D3-B81A-D4F6327FC527}" presName="parentText" presStyleLbl="alignNode1" presStyleIdx="3" presStyleCnt="5" custLinFactNeighborY="0">
        <dgm:presLayoutVars>
          <dgm:chMax val="1"/>
          <dgm:bulletEnabled val="1"/>
        </dgm:presLayoutVars>
      </dgm:prSet>
      <dgm:spPr/>
    </dgm:pt>
    <dgm:pt modelId="{142565C2-66E8-42F7-81C7-0B57E8CE56BD}" type="pres">
      <dgm:prSet presAssocID="{7FA8D821-A688-43D3-B81A-D4F6327FC527}" presName="descendantText" presStyleLbl="alignAcc1" presStyleIdx="3" presStyleCnt="5">
        <dgm:presLayoutVars>
          <dgm:bulletEnabled val="1"/>
        </dgm:presLayoutVars>
      </dgm:prSet>
      <dgm:spPr/>
    </dgm:pt>
    <dgm:pt modelId="{CFE3D1B9-2462-478F-9E2A-579D7BE67097}" type="pres">
      <dgm:prSet presAssocID="{717EB0B9-A803-4121-914A-12B5306E878F}" presName="sp" presStyleCnt="0"/>
      <dgm:spPr/>
    </dgm:pt>
    <dgm:pt modelId="{3CBEEC73-060B-4D40-9594-9CB7C21C61B4}" type="pres">
      <dgm:prSet presAssocID="{FD7EDC4F-4546-48CB-91CA-C3B03F9DB8C2}" presName="composite" presStyleCnt="0"/>
      <dgm:spPr/>
    </dgm:pt>
    <dgm:pt modelId="{273479C4-455E-42DB-AC19-C8B29042F2A5}" type="pres">
      <dgm:prSet presAssocID="{FD7EDC4F-4546-48CB-91CA-C3B03F9DB8C2}" presName="parentText" presStyleLbl="alignNode1" presStyleIdx="4" presStyleCnt="5" custLinFactNeighborY="0">
        <dgm:presLayoutVars>
          <dgm:chMax val="1"/>
          <dgm:bulletEnabled val="1"/>
        </dgm:presLayoutVars>
      </dgm:prSet>
      <dgm:spPr/>
    </dgm:pt>
    <dgm:pt modelId="{99749359-BD1F-4482-A796-F3B1541210CE}" type="pres">
      <dgm:prSet presAssocID="{FD7EDC4F-4546-48CB-91CA-C3B03F9DB8C2}" presName="descendantText" presStyleLbl="alignAcc1" presStyleIdx="4" presStyleCnt="5" custLinFactNeighborX="-278">
        <dgm:presLayoutVars>
          <dgm:bulletEnabled val="1"/>
        </dgm:presLayoutVars>
      </dgm:prSet>
      <dgm:spPr/>
    </dgm:pt>
  </dgm:ptLst>
  <dgm:cxnLst>
    <dgm:cxn modelId="{AE732B07-AAA2-442C-A6FD-9C80A7480B7B}" type="presOf" srcId="{603FAAB5-2D8C-446D-A907-25ACE4D0D67E}" destId="{0F362E3D-170C-4C1F-BCCF-9F58AFF79C9E}" srcOrd="0" destOrd="0" presId="urn:microsoft.com/office/officeart/2005/8/layout/chevron2"/>
    <dgm:cxn modelId="{788CC90F-F4B4-4C4B-91AE-3DA574953299}" srcId="{4CA26623-0391-438A-B3C1-F25337CA043D}" destId="{603FAAB5-2D8C-446D-A907-25ACE4D0D67E}" srcOrd="2" destOrd="0" parTransId="{B6B7E172-060D-44F7-8C23-44D64AC8F28B}" sibTransId="{ADB419C9-E8A9-4A5F-99D2-9025BDC4A79C}"/>
    <dgm:cxn modelId="{D878021C-909F-485F-A3C9-F2E384412038}" srcId="{4CA26623-0391-438A-B3C1-F25337CA043D}" destId="{CEE11179-98A6-45E8-864E-1B9569696004}" srcOrd="1" destOrd="0" parTransId="{1FB9E10E-4059-463D-94B2-8E5E69D79D56}" sibTransId="{8187C6D7-25D5-4724-8DCD-55741BF3FD1C}"/>
    <dgm:cxn modelId="{26310022-513E-45D1-BA19-DE21CE0E105D}" type="presOf" srcId="{FE2EE152-FAC2-4959-9417-67729DEAB359}" destId="{142565C2-66E8-42F7-81C7-0B57E8CE56BD}" srcOrd="0" destOrd="0" presId="urn:microsoft.com/office/officeart/2005/8/layout/chevron2"/>
    <dgm:cxn modelId="{C79C433D-F723-467E-8427-1A86A6961270}" type="presOf" srcId="{4CA26623-0391-438A-B3C1-F25337CA043D}" destId="{D0227371-06DD-4CA4-8039-EB240DFF068C}" srcOrd="0" destOrd="0" presId="urn:microsoft.com/office/officeart/2005/8/layout/chevron2"/>
    <dgm:cxn modelId="{2880FD61-C427-4019-BC58-E162F37AEF85}" srcId="{4CA26623-0391-438A-B3C1-F25337CA043D}" destId="{7FA8D821-A688-43D3-B81A-D4F6327FC527}" srcOrd="3" destOrd="0" parTransId="{39E6BBD8-8B2E-4961-8FD9-500E391BB5A4}" sibTransId="{717EB0B9-A803-4121-914A-12B5306E878F}"/>
    <dgm:cxn modelId="{E42F7252-26B5-4A68-BEBC-DC2B1DDCC2B3}" type="presOf" srcId="{FB9CE815-D42C-46E9-BB7C-FE475435D1EB}" destId="{99749359-BD1F-4482-A796-F3B1541210CE}" srcOrd="0" destOrd="0" presId="urn:microsoft.com/office/officeart/2005/8/layout/chevron2"/>
    <dgm:cxn modelId="{32C7A685-546E-4165-BF14-3D2A801D093C}" srcId="{AD7AF9EE-B266-438A-9E42-0AC670B01C1B}" destId="{9E583391-955B-4454-BA15-1B05F27D5431}" srcOrd="0" destOrd="0" parTransId="{34A64525-13FF-4BA6-9C70-5C09C711C46D}" sibTransId="{99BE204D-AC43-4D40-89B4-1BF4DD79EAD9}"/>
    <dgm:cxn modelId="{98D0E687-E1D6-46A7-92C9-1324A546A4AE}" type="presOf" srcId="{4D81CBEC-0B52-494A-A8BE-3B40F70D766F}" destId="{745EC778-F180-44D2-8ABB-D8EAB562610E}" srcOrd="0" destOrd="0" presId="urn:microsoft.com/office/officeart/2005/8/layout/chevron2"/>
    <dgm:cxn modelId="{55707889-487B-4444-85A7-C8BF097352A0}" srcId="{7FA8D821-A688-43D3-B81A-D4F6327FC527}" destId="{FE2EE152-FAC2-4959-9417-67729DEAB359}" srcOrd="0" destOrd="0" parTransId="{2DC59BF4-5C2C-4DF4-8A43-BF200F79DA02}" sibTransId="{0ABC0143-87EC-4298-ACA7-BD1C1421F193}"/>
    <dgm:cxn modelId="{48BDA295-451B-40FD-9C26-42E39C588519}" srcId="{4CA26623-0391-438A-B3C1-F25337CA043D}" destId="{FD7EDC4F-4546-48CB-91CA-C3B03F9DB8C2}" srcOrd="4" destOrd="0" parTransId="{7314B6B2-FF9A-449F-9F75-EB6448A6937E}" sibTransId="{14873F06-BF5C-42E7-976A-3DD29915F3D0}"/>
    <dgm:cxn modelId="{E6BD5296-5597-4135-99AD-0CFC449E93D8}" type="presOf" srcId="{FD7EDC4F-4546-48CB-91CA-C3B03F9DB8C2}" destId="{273479C4-455E-42DB-AC19-C8B29042F2A5}" srcOrd="0" destOrd="0" presId="urn:microsoft.com/office/officeart/2005/8/layout/chevron2"/>
    <dgm:cxn modelId="{392FAF9C-D1B4-4D4E-BD43-B175E673396D}" type="presOf" srcId="{2E0EA00F-E443-4850-9A38-A2F06DE3FAE0}" destId="{D3564939-D3C5-407E-BC1C-A2704EAD1C1D}" srcOrd="0" destOrd="0" presId="urn:microsoft.com/office/officeart/2005/8/layout/chevron2"/>
    <dgm:cxn modelId="{F749F6AA-6243-40B0-871C-045650D4BC60}" srcId="{4CA26623-0391-438A-B3C1-F25337CA043D}" destId="{AD7AF9EE-B266-438A-9E42-0AC670B01C1B}" srcOrd="0" destOrd="0" parTransId="{59B5BAC5-B3B2-4250-A0DF-13A81922C70B}" sibTransId="{35AE690A-FAA5-4098-8D9F-70FB4FD113CC}"/>
    <dgm:cxn modelId="{13E42DCE-B20D-4544-BC19-E056EA43B7DA}" srcId="{CEE11179-98A6-45E8-864E-1B9569696004}" destId="{4D81CBEC-0B52-494A-A8BE-3B40F70D766F}" srcOrd="0" destOrd="0" parTransId="{526B3BBB-6D58-4D59-853C-518C7FC6BCE8}" sibTransId="{309C2103-4CCB-428F-A952-2CF66BA3A6C7}"/>
    <dgm:cxn modelId="{0EC8FACE-7CE9-4B8A-B05F-6DCF7ECBAB91}" srcId="{603FAAB5-2D8C-446D-A907-25ACE4D0D67E}" destId="{2E0EA00F-E443-4850-9A38-A2F06DE3FAE0}" srcOrd="0" destOrd="0" parTransId="{B123BECD-E61C-4459-94BB-647EA9E354D3}" sibTransId="{5103E828-380D-437C-B05A-5BE61265A0CD}"/>
    <dgm:cxn modelId="{77ABC8D9-9DA9-437D-84CA-A43686EC55FC}" type="presOf" srcId="{9E583391-955B-4454-BA15-1B05F27D5431}" destId="{D823EC01-A38C-456B-B2D9-991FB3A5EB4A}" srcOrd="0" destOrd="0" presId="urn:microsoft.com/office/officeart/2005/8/layout/chevron2"/>
    <dgm:cxn modelId="{00F698DC-74C2-4F40-89C5-5975B12E24D5}" type="presOf" srcId="{7FA8D821-A688-43D3-B81A-D4F6327FC527}" destId="{A8D2B49E-18DF-4E64-9A93-F561EBA7F44E}" srcOrd="0" destOrd="0" presId="urn:microsoft.com/office/officeart/2005/8/layout/chevron2"/>
    <dgm:cxn modelId="{656A3FE2-90BE-4CD6-B57D-D66C4FB4CCFE}" type="presOf" srcId="{CEE11179-98A6-45E8-864E-1B9569696004}" destId="{8E8F8584-BFE6-467A-A5A1-3FBF615A879F}" srcOrd="0" destOrd="0" presId="urn:microsoft.com/office/officeart/2005/8/layout/chevron2"/>
    <dgm:cxn modelId="{3FCBE4E8-3B93-4E2B-A49B-834509F3FA43}" type="presOf" srcId="{AD7AF9EE-B266-438A-9E42-0AC670B01C1B}" destId="{3647E6E8-2A49-41AC-B565-CAF94A47DF34}" srcOrd="0" destOrd="0" presId="urn:microsoft.com/office/officeart/2005/8/layout/chevron2"/>
    <dgm:cxn modelId="{53A330F1-3F0E-4EB5-A73F-5B66A30AF9B1}" srcId="{FD7EDC4F-4546-48CB-91CA-C3B03F9DB8C2}" destId="{FB9CE815-D42C-46E9-BB7C-FE475435D1EB}" srcOrd="0" destOrd="0" parTransId="{F1D5E677-CF8D-4AE4-A139-F8138EC4A3FC}" sibTransId="{915E1214-95B8-483A-BCFE-11B50689D60C}"/>
    <dgm:cxn modelId="{CC1C000E-EA21-470E-B40F-6B7B90A0DD91}" type="presParOf" srcId="{D0227371-06DD-4CA4-8039-EB240DFF068C}" destId="{CEE26653-D572-45DC-B65E-75AA9DEB767F}" srcOrd="0" destOrd="0" presId="urn:microsoft.com/office/officeart/2005/8/layout/chevron2"/>
    <dgm:cxn modelId="{6D08D02C-1ADD-4861-B253-DEC6A3C64C1D}" type="presParOf" srcId="{CEE26653-D572-45DC-B65E-75AA9DEB767F}" destId="{3647E6E8-2A49-41AC-B565-CAF94A47DF34}" srcOrd="0" destOrd="0" presId="urn:microsoft.com/office/officeart/2005/8/layout/chevron2"/>
    <dgm:cxn modelId="{93ECB63A-85A9-477C-9D67-571310BA09EF}" type="presParOf" srcId="{CEE26653-D572-45DC-B65E-75AA9DEB767F}" destId="{D823EC01-A38C-456B-B2D9-991FB3A5EB4A}" srcOrd="1" destOrd="0" presId="urn:microsoft.com/office/officeart/2005/8/layout/chevron2"/>
    <dgm:cxn modelId="{8EEFFB22-D57B-437D-A9B7-271F4F63B1F8}" type="presParOf" srcId="{D0227371-06DD-4CA4-8039-EB240DFF068C}" destId="{5556CFD4-6ABD-47DD-8476-B819144650BF}" srcOrd="1" destOrd="0" presId="urn:microsoft.com/office/officeart/2005/8/layout/chevron2"/>
    <dgm:cxn modelId="{89C0415E-84AB-4F75-A02D-917D11E6EB71}" type="presParOf" srcId="{D0227371-06DD-4CA4-8039-EB240DFF068C}" destId="{AF386D60-4C18-4740-80B3-DFE83ABAA6D1}" srcOrd="2" destOrd="0" presId="urn:microsoft.com/office/officeart/2005/8/layout/chevron2"/>
    <dgm:cxn modelId="{BFB94A1C-4D0A-4409-AE8D-26FDC1D7B4DE}" type="presParOf" srcId="{AF386D60-4C18-4740-80B3-DFE83ABAA6D1}" destId="{8E8F8584-BFE6-467A-A5A1-3FBF615A879F}" srcOrd="0" destOrd="0" presId="urn:microsoft.com/office/officeart/2005/8/layout/chevron2"/>
    <dgm:cxn modelId="{4CE5B9AE-CBBC-4609-9E35-94347585336F}" type="presParOf" srcId="{AF386D60-4C18-4740-80B3-DFE83ABAA6D1}" destId="{745EC778-F180-44D2-8ABB-D8EAB562610E}" srcOrd="1" destOrd="0" presId="urn:microsoft.com/office/officeart/2005/8/layout/chevron2"/>
    <dgm:cxn modelId="{7C992297-FC57-4FDD-B0E9-70B4C33536AE}" type="presParOf" srcId="{D0227371-06DD-4CA4-8039-EB240DFF068C}" destId="{C3CEFCC1-0590-49CD-A277-1002DE39CCBC}" srcOrd="3" destOrd="0" presId="urn:microsoft.com/office/officeart/2005/8/layout/chevron2"/>
    <dgm:cxn modelId="{42BAD4E9-FCFE-482A-BA93-9B74EE0F982E}" type="presParOf" srcId="{D0227371-06DD-4CA4-8039-EB240DFF068C}" destId="{9A7111B9-F80D-4BF8-908F-E68246430550}" srcOrd="4" destOrd="0" presId="urn:microsoft.com/office/officeart/2005/8/layout/chevron2"/>
    <dgm:cxn modelId="{9793054D-C6DB-4998-A84A-8493FD3379D1}" type="presParOf" srcId="{9A7111B9-F80D-4BF8-908F-E68246430550}" destId="{0F362E3D-170C-4C1F-BCCF-9F58AFF79C9E}" srcOrd="0" destOrd="0" presId="urn:microsoft.com/office/officeart/2005/8/layout/chevron2"/>
    <dgm:cxn modelId="{3E752E21-418E-42BE-BE6F-24857AA40787}" type="presParOf" srcId="{9A7111B9-F80D-4BF8-908F-E68246430550}" destId="{D3564939-D3C5-407E-BC1C-A2704EAD1C1D}" srcOrd="1" destOrd="0" presId="urn:microsoft.com/office/officeart/2005/8/layout/chevron2"/>
    <dgm:cxn modelId="{6C3D3CD3-3BCF-4DCB-A930-D084C8CE1B29}" type="presParOf" srcId="{D0227371-06DD-4CA4-8039-EB240DFF068C}" destId="{34D8487E-D26D-458B-A734-34F74D5B5D13}" srcOrd="5" destOrd="0" presId="urn:microsoft.com/office/officeart/2005/8/layout/chevron2"/>
    <dgm:cxn modelId="{F8ACAFBB-9910-4192-BCF8-7FDE61BEEEFA}" type="presParOf" srcId="{D0227371-06DD-4CA4-8039-EB240DFF068C}" destId="{1A798025-C8DE-46AE-AF52-F4B3DF20D707}" srcOrd="6" destOrd="0" presId="urn:microsoft.com/office/officeart/2005/8/layout/chevron2"/>
    <dgm:cxn modelId="{B5DDFAA8-668F-4F8B-BE29-B8F7DCF43362}" type="presParOf" srcId="{1A798025-C8DE-46AE-AF52-F4B3DF20D707}" destId="{A8D2B49E-18DF-4E64-9A93-F561EBA7F44E}" srcOrd="0" destOrd="0" presId="urn:microsoft.com/office/officeart/2005/8/layout/chevron2"/>
    <dgm:cxn modelId="{1A4B7F63-C321-4F90-B2A7-ADF40563BBA2}" type="presParOf" srcId="{1A798025-C8DE-46AE-AF52-F4B3DF20D707}" destId="{142565C2-66E8-42F7-81C7-0B57E8CE56BD}" srcOrd="1" destOrd="0" presId="urn:microsoft.com/office/officeart/2005/8/layout/chevron2"/>
    <dgm:cxn modelId="{7D80B017-8D4A-435A-A4A3-C7B1CE47876D}" type="presParOf" srcId="{D0227371-06DD-4CA4-8039-EB240DFF068C}" destId="{CFE3D1B9-2462-478F-9E2A-579D7BE67097}" srcOrd="7" destOrd="0" presId="urn:microsoft.com/office/officeart/2005/8/layout/chevron2"/>
    <dgm:cxn modelId="{8377936D-8BFD-4C4B-9B60-28140D585659}" type="presParOf" srcId="{D0227371-06DD-4CA4-8039-EB240DFF068C}" destId="{3CBEEC73-060B-4D40-9594-9CB7C21C61B4}" srcOrd="8" destOrd="0" presId="urn:microsoft.com/office/officeart/2005/8/layout/chevron2"/>
    <dgm:cxn modelId="{C7327857-B3D6-4597-9BCD-625580CE03AD}" type="presParOf" srcId="{3CBEEC73-060B-4D40-9594-9CB7C21C61B4}" destId="{273479C4-455E-42DB-AC19-C8B29042F2A5}" srcOrd="0" destOrd="0" presId="urn:microsoft.com/office/officeart/2005/8/layout/chevron2"/>
    <dgm:cxn modelId="{7BC7A36A-807B-4DBF-9B90-59AEDE81DE78}" type="presParOf" srcId="{3CBEEC73-060B-4D40-9594-9CB7C21C61B4}" destId="{99749359-BD1F-4482-A796-F3B1541210C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A26623-0391-438A-B3C1-F25337CA043D}" type="doc">
      <dgm:prSet loTypeId="urn:microsoft.com/office/officeart/2005/8/layout/chevron2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MY"/>
        </a:p>
      </dgm:t>
    </dgm:pt>
    <dgm:pt modelId="{AD7AF9EE-B266-438A-9E42-0AC670B01C1B}">
      <dgm:prSet phldrT="[Text]" custT="1"/>
      <dgm:spPr/>
      <dgm:t>
        <a:bodyPr anchor="t"/>
        <a:lstStyle/>
        <a:p>
          <a:r>
            <a:rPr lang="en-MY" sz="4800" dirty="0"/>
            <a:t>6</a:t>
          </a:r>
        </a:p>
      </dgm:t>
    </dgm:pt>
    <dgm:pt modelId="{59B5BAC5-B3B2-4250-A0DF-13A81922C70B}" type="parTrans" cxnId="{F749F6AA-6243-40B0-871C-045650D4BC60}">
      <dgm:prSet/>
      <dgm:spPr/>
      <dgm:t>
        <a:bodyPr/>
        <a:lstStyle/>
        <a:p>
          <a:endParaRPr lang="en-MY"/>
        </a:p>
      </dgm:t>
    </dgm:pt>
    <dgm:pt modelId="{35AE690A-FAA5-4098-8D9F-70FB4FD113CC}" type="sibTrans" cxnId="{F749F6AA-6243-40B0-871C-045650D4BC60}">
      <dgm:prSet/>
      <dgm:spPr/>
      <dgm:t>
        <a:bodyPr/>
        <a:lstStyle/>
        <a:p>
          <a:endParaRPr lang="en-MY"/>
        </a:p>
      </dgm:t>
    </dgm:pt>
    <dgm:pt modelId="{9E583391-955B-4454-BA15-1B05F27D5431}">
      <dgm:prSet phldrT="[Text]"/>
      <dgm:spPr/>
      <dgm:t>
        <a:bodyPr/>
        <a:lstStyle/>
        <a:p>
          <a:r>
            <a:rPr lang="en-MY" dirty="0"/>
            <a:t>ISU-ISU BERKAITAN HIV/AIDS</a:t>
          </a:r>
        </a:p>
      </dgm:t>
    </dgm:pt>
    <dgm:pt modelId="{34A64525-13FF-4BA6-9C70-5C09C711C46D}" type="parTrans" cxnId="{32C7A685-546E-4165-BF14-3D2A801D093C}">
      <dgm:prSet/>
      <dgm:spPr/>
      <dgm:t>
        <a:bodyPr/>
        <a:lstStyle/>
        <a:p>
          <a:endParaRPr lang="en-MY"/>
        </a:p>
      </dgm:t>
    </dgm:pt>
    <dgm:pt modelId="{99BE204D-AC43-4D40-89B4-1BF4DD79EAD9}" type="sibTrans" cxnId="{32C7A685-546E-4165-BF14-3D2A801D093C}">
      <dgm:prSet/>
      <dgm:spPr/>
      <dgm:t>
        <a:bodyPr/>
        <a:lstStyle/>
        <a:p>
          <a:endParaRPr lang="en-MY"/>
        </a:p>
      </dgm:t>
    </dgm:pt>
    <dgm:pt modelId="{CEE11179-98A6-45E8-864E-1B9569696004}">
      <dgm:prSet phldrT="[Text]" custT="1"/>
      <dgm:spPr/>
      <dgm:t>
        <a:bodyPr anchor="t"/>
        <a:lstStyle/>
        <a:p>
          <a:r>
            <a:rPr lang="en-MY" sz="4000" dirty="0"/>
            <a:t>7</a:t>
          </a:r>
        </a:p>
      </dgm:t>
    </dgm:pt>
    <dgm:pt modelId="{1FB9E10E-4059-463D-94B2-8E5E69D79D56}" type="parTrans" cxnId="{D878021C-909F-485F-A3C9-F2E384412038}">
      <dgm:prSet/>
      <dgm:spPr/>
      <dgm:t>
        <a:bodyPr/>
        <a:lstStyle/>
        <a:p>
          <a:endParaRPr lang="en-MY"/>
        </a:p>
      </dgm:t>
    </dgm:pt>
    <dgm:pt modelId="{8187C6D7-25D5-4724-8DCD-55741BF3FD1C}" type="sibTrans" cxnId="{D878021C-909F-485F-A3C9-F2E384412038}">
      <dgm:prSet/>
      <dgm:spPr/>
      <dgm:t>
        <a:bodyPr/>
        <a:lstStyle/>
        <a:p>
          <a:endParaRPr lang="en-MY"/>
        </a:p>
      </dgm:t>
    </dgm:pt>
    <dgm:pt modelId="{4D81CBEC-0B52-494A-A8BE-3B40F70D766F}">
      <dgm:prSet phldrT="[Text]"/>
      <dgm:spPr/>
      <dgm:t>
        <a:bodyPr/>
        <a:lstStyle/>
        <a:p>
          <a:r>
            <a:rPr lang="en-MY" dirty="0"/>
            <a:t>REMAJA DAN KOMUNIKASI</a:t>
          </a:r>
        </a:p>
      </dgm:t>
    </dgm:pt>
    <dgm:pt modelId="{526B3BBB-6D58-4D59-853C-518C7FC6BCE8}" type="parTrans" cxnId="{13E42DCE-B20D-4544-BC19-E056EA43B7DA}">
      <dgm:prSet/>
      <dgm:spPr/>
      <dgm:t>
        <a:bodyPr/>
        <a:lstStyle/>
        <a:p>
          <a:endParaRPr lang="en-MY"/>
        </a:p>
      </dgm:t>
    </dgm:pt>
    <dgm:pt modelId="{309C2103-4CCB-428F-A952-2CF66BA3A6C7}" type="sibTrans" cxnId="{13E42DCE-B20D-4544-BC19-E056EA43B7DA}">
      <dgm:prSet/>
      <dgm:spPr/>
      <dgm:t>
        <a:bodyPr/>
        <a:lstStyle/>
        <a:p>
          <a:endParaRPr lang="en-MY"/>
        </a:p>
      </dgm:t>
    </dgm:pt>
    <dgm:pt modelId="{603FAAB5-2D8C-446D-A907-25ACE4D0D67E}">
      <dgm:prSet phldrT="[Text]" custT="1"/>
      <dgm:spPr/>
      <dgm:t>
        <a:bodyPr anchor="t"/>
        <a:lstStyle/>
        <a:p>
          <a:r>
            <a:rPr lang="en-MY" sz="4800" dirty="0"/>
            <a:t>8</a:t>
          </a:r>
        </a:p>
      </dgm:t>
    </dgm:pt>
    <dgm:pt modelId="{B6B7E172-060D-44F7-8C23-44D64AC8F28B}" type="parTrans" cxnId="{788CC90F-F4B4-4C4B-91AE-3DA574953299}">
      <dgm:prSet/>
      <dgm:spPr/>
      <dgm:t>
        <a:bodyPr/>
        <a:lstStyle/>
        <a:p>
          <a:endParaRPr lang="en-MY"/>
        </a:p>
      </dgm:t>
    </dgm:pt>
    <dgm:pt modelId="{ADB419C9-E8A9-4A5F-99D2-9025BDC4A79C}" type="sibTrans" cxnId="{788CC90F-F4B4-4C4B-91AE-3DA574953299}">
      <dgm:prSet/>
      <dgm:spPr/>
      <dgm:t>
        <a:bodyPr/>
        <a:lstStyle/>
        <a:p>
          <a:endParaRPr lang="en-MY"/>
        </a:p>
      </dgm:t>
    </dgm:pt>
    <dgm:pt modelId="{2E0EA00F-E443-4850-9A38-A2F06DE3FAE0}">
      <dgm:prSet phldrT="[Text]"/>
      <dgm:spPr/>
      <dgm:t>
        <a:bodyPr/>
        <a:lstStyle/>
        <a:p>
          <a:r>
            <a:rPr lang="en-MY" dirty="0"/>
            <a:t>NILAI-NILAI MURNI DAN SPIRITUALITI</a:t>
          </a:r>
        </a:p>
      </dgm:t>
    </dgm:pt>
    <dgm:pt modelId="{B123BECD-E61C-4459-94BB-647EA9E354D3}" type="parTrans" cxnId="{0EC8FACE-7CE9-4B8A-B05F-6DCF7ECBAB91}">
      <dgm:prSet/>
      <dgm:spPr/>
      <dgm:t>
        <a:bodyPr/>
        <a:lstStyle/>
        <a:p>
          <a:endParaRPr lang="en-MY"/>
        </a:p>
      </dgm:t>
    </dgm:pt>
    <dgm:pt modelId="{5103E828-380D-437C-B05A-5BE61265A0CD}" type="sibTrans" cxnId="{0EC8FACE-7CE9-4B8A-B05F-6DCF7ECBAB91}">
      <dgm:prSet/>
      <dgm:spPr/>
      <dgm:t>
        <a:bodyPr/>
        <a:lstStyle/>
        <a:p>
          <a:endParaRPr lang="en-MY"/>
        </a:p>
      </dgm:t>
    </dgm:pt>
    <dgm:pt modelId="{7FA8D821-A688-43D3-B81A-D4F6327FC527}">
      <dgm:prSet custT="1"/>
      <dgm:spPr/>
      <dgm:t>
        <a:bodyPr anchor="t"/>
        <a:lstStyle/>
        <a:p>
          <a:r>
            <a:rPr lang="en-MY" sz="4800" dirty="0"/>
            <a:t>9</a:t>
          </a:r>
        </a:p>
      </dgm:t>
    </dgm:pt>
    <dgm:pt modelId="{39E6BBD8-8B2E-4961-8FD9-500E391BB5A4}" type="parTrans" cxnId="{2880FD61-C427-4019-BC58-E162F37AEF85}">
      <dgm:prSet/>
      <dgm:spPr/>
      <dgm:t>
        <a:bodyPr/>
        <a:lstStyle/>
        <a:p>
          <a:endParaRPr lang="en-MY"/>
        </a:p>
      </dgm:t>
    </dgm:pt>
    <dgm:pt modelId="{717EB0B9-A803-4121-914A-12B5306E878F}" type="sibTrans" cxnId="{2880FD61-C427-4019-BC58-E162F37AEF85}">
      <dgm:prSet/>
      <dgm:spPr/>
      <dgm:t>
        <a:bodyPr/>
        <a:lstStyle/>
        <a:p>
          <a:endParaRPr lang="en-MY"/>
        </a:p>
      </dgm:t>
    </dgm:pt>
    <dgm:pt modelId="{FE2EE152-FAC2-4959-9417-67729DEAB359}">
      <dgm:prSet/>
      <dgm:spPr/>
      <dgm:t>
        <a:bodyPr/>
        <a:lstStyle/>
        <a:p>
          <a:r>
            <a:rPr lang="en-MY" dirty="0"/>
            <a:t>ABSTINEN</a:t>
          </a:r>
        </a:p>
      </dgm:t>
    </dgm:pt>
    <dgm:pt modelId="{2DC59BF4-5C2C-4DF4-8A43-BF200F79DA02}" type="parTrans" cxnId="{55707889-487B-4444-85A7-C8BF097352A0}">
      <dgm:prSet/>
      <dgm:spPr/>
      <dgm:t>
        <a:bodyPr/>
        <a:lstStyle/>
        <a:p>
          <a:endParaRPr lang="en-MY"/>
        </a:p>
      </dgm:t>
    </dgm:pt>
    <dgm:pt modelId="{0ABC0143-87EC-4298-ACA7-BD1C1421F193}" type="sibTrans" cxnId="{55707889-487B-4444-85A7-C8BF097352A0}">
      <dgm:prSet/>
      <dgm:spPr/>
      <dgm:t>
        <a:bodyPr/>
        <a:lstStyle/>
        <a:p>
          <a:endParaRPr lang="en-MY"/>
        </a:p>
      </dgm:t>
    </dgm:pt>
    <dgm:pt modelId="{FD7EDC4F-4546-48CB-91CA-C3B03F9DB8C2}">
      <dgm:prSet custT="1"/>
      <dgm:spPr/>
      <dgm:t>
        <a:bodyPr anchor="ctr"/>
        <a:lstStyle/>
        <a:p>
          <a:r>
            <a:rPr lang="en-MY" sz="4800" dirty="0"/>
            <a:t>10</a:t>
          </a:r>
        </a:p>
      </dgm:t>
    </dgm:pt>
    <dgm:pt modelId="{7314B6B2-FF9A-449F-9F75-EB6448A6937E}" type="parTrans" cxnId="{48BDA295-451B-40FD-9C26-42E39C588519}">
      <dgm:prSet/>
      <dgm:spPr/>
      <dgm:t>
        <a:bodyPr/>
        <a:lstStyle/>
        <a:p>
          <a:endParaRPr lang="en-MY"/>
        </a:p>
      </dgm:t>
    </dgm:pt>
    <dgm:pt modelId="{14873F06-BF5C-42E7-976A-3DD29915F3D0}" type="sibTrans" cxnId="{48BDA295-451B-40FD-9C26-42E39C588519}">
      <dgm:prSet/>
      <dgm:spPr/>
      <dgm:t>
        <a:bodyPr/>
        <a:lstStyle/>
        <a:p>
          <a:endParaRPr lang="en-MY"/>
        </a:p>
      </dgm:t>
    </dgm:pt>
    <dgm:pt modelId="{FB9CE815-D42C-46E9-BB7C-FE475435D1EB}">
      <dgm:prSet/>
      <dgm:spPr/>
      <dgm:t>
        <a:bodyPr/>
        <a:lstStyle/>
        <a:p>
          <a:r>
            <a:rPr lang="en-MY" dirty="0"/>
            <a:t>TINDAKAN SELEPAS PROGRAM</a:t>
          </a:r>
        </a:p>
      </dgm:t>
    </dgm:pt>
    <dgm:pt modelId="{F1D5E677-CF8D-4AE4-A139-F8138EC4A3FC}" type="parTrans" cxnId="{53A330F1-3F0E-4EB5-A73F-5B66A30AF9B1}">
      <dgm:prSet/>
      <dgm:spPr/>
      <dgm:t>
        <a:bodyPr/>
        <a:lstStyle/>
        <a:p>
          <a:endParaRPr lang="en-MY"/>
        </a:p>
      </dgm:t>
    </dgm:pt>
    <dgm:pt modelId="{915E1214-95B8-483A-BCFE-11B50689D60C}" type="sibTrans" cxnId="{53A330F1-3F0E-4EB5-A73F-5B66A30AF9B1}">
      <dgm:prSet/>
      <dgm:spPr/>
      <dgm:t>
        <a:bodyPr/>
        <a:lstStyle/>
        <a:p>
          <a:endParaRPr lang="en-MY"/>
        </a:p>
      </dgm:t>
    </dgm:pt>
    <dgm:pt modelId="{D0227371-06DD-4CA4-8039-EB240DFF068C}" type="pres">
      <dgm:prSet presAssocID="{4CA26623-0391-438A-B3C1-F25337CA043D}" presName="linearFlow" presStyleCnt="0">
        <dgm:presLayoutVars>
          <dgm:dir/>
          <dgm:animLvl val="lvl"/>
          <dgm:resizeHandles val="exact"/>
        </dgm:presLayoutVars>
      </dgm:prSet>
      <dgm:spPr/>
    </dgm:pt>
    <dgm:pt modelId="{CEE26653-D572-45DC-B65E-75AA9DEB767F}" type="pres">
      <dgm:prSet presAssocID="{AD7AF9EE-B266-438A-9E42-0AC670B01C1B}" presName="composite" presStyleCnt="0"/>
      <dgm:spPr/>
    </dgm:pt>
    <dgm:pt modelId="{3647E6E8-2A49-41AC-B565-CAF94A47DF34}" type="pres">
      <dgm:prSet presAssocID="{AD7AF9EE-B266-438A-9E42-0AC670B01C1B}" presName="parentText" presStyleLbl="alignNode1" presStyleIdx="0" presStyleCnt="5" custLinFactNeighborY="0">
        <dgm:presLayoutVars>
          <dgm:chMax val="1"/>
          <dgm:bulletEnabled val="1"/>
        </dgm:presLayoutVars>
      </dgm:prSet>
      <dgm:spPr/>
    </dgm:pt>
    <dgm:pt modelId="{D823EC01-A38C-456B-B2D9-991FB3A5EB4A}" type="pres">
      <dgm:prSet presAssocID="{AD7AF9EE-B266-438A-9E42-0AC670B01C1B}" presName="descendantText" presStyleLbl="alignAcc1" presStyleIdx="0" presStyleCnt="5">
        <dgm:presLayoutVars>
          <dgm:bulletEnabled val="1"/>
        </dgm:presLayoutVars>
      </dgm:prSet>
      <dgm:spPr/>
    </dgm:pt>
    <dgm:pt modelId="{5556CFD4-6ABD-47DD-8476-B819144650BF}" type="pres">
      <dgm:prSet presAssocID="{35AE690A-FAA5-4098-8D9F-70FB4FD113CC}" presName="sp" presStyleCnt="0"/>
      <dgm:spPr/>
    </dgm:pt>
    <dgm:pt modelId="{AF386D60-4C18-4740-80B3-DFE83ABAA6D1}" type="pres">
      <dgm:prSet presAssocID="{CEE11179-98A6-45E8-864E-1B9569696004}" presName="composite" presStyleCnt="0"/>
      <dgm:spPr/>
    </dgm:pt>
    <dgm:pt modelId="{8E8F8584-BFE6-467A-A5A1-3FBF615A879F}" type="pres">
      <dgm:prSet presAssocID="{CEE11179-98A6-45E8-864E-1B9569696004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745EC778-F180-44D2-8ABB-D8EAB562610E}" type="pres">
      <dgm:prSet presAssocID="{CEE11179-98A6-45E8-864E-1B9569696004}" presName="descendantText" presStyleLbl="alignAcc1" presStyleIdx="1" presStyleCnt="5">
        <dgm:presLayoutVars>
          <dgm:bulletEnabled val="1"/>
        </dgm:presLayoutVars>
      </dgm:prSet>
      <dgm:spPr/>
    </dgm:pt>
    <dgm:pt modelId="{C3CEFCC1-0590-49CD-A277-1002DE39CCBC}" type="pres">
      <dgm:prSet presAssocID="{8187C6D7-25D5-4724-8DCD-55741BF3FD1C}" presName="sp" presStyleCnt="0"/>
      <dgm:spPr/>
    </dgm:pt>
    <dgm:pt modelId="{9A7111B9-F80D-4BF8-908F-E68246430550}" type="pres">
      <dgm:prSet presAssocID="{603FAAB5-2D8C-446D-A907-25ACE4D0D67E}" presName="composite" presStyleCnt="0"/>
      <dgm:spPr/>
    </dgm:pt>
    <dgm:pt modelId="{0F362E3D-170C-4C1F-BCCF-9F58AFF79C9E}" type="pres">
      <dgm:prSet presAssocID="{603FAAB5-2D8C-446D-A907-25ACE4D0D67E}" presName="parentText" presStyleLbl="alignNode1" presStyleIdx="2" presStyleCnt="5" custLinFactNeighborY="0">
        <dgm:presLayoutVars>
          <dgm:chMax val="1"/>
          <dgm:bulletEnabled val="1"/>
        </dgm:presLayoutVars>
      </dgm:prSet>
      <dgm:spPr/>
    </dgm:pt>
    <dgm:pt modelId="{D3564939-D3C5-407E-BC1C-A2704EAD1C1D}" type="pres">
      <dgm:prSet presAssocID="{603FAAB5-2D8C-446D-A907-25ACE4D0D67E}" presName="descendantText" presStyleLbl="alignAcc1" presStyleIdx="2" presStyleCnt="5" custLinFactNeighborX="0" custLinFactNeighborY="0">
        <dgm:presLayoutVars>
          <dgm:bulletEnabled val="1"/>
        </dgm:presLayoutVars>
      </dgm:prSet>
      <dgm:spPr/>
    </dgm:pt>
    <dgm:pt modelId="{34D8487E-D26D-458B-A734-34F74D5B5D13}" type="pres">
      <dgm:prSet presAssocID="{ADB419C9-E8A9-4A5F-99D2-9025BDC4A79C}" presName="sp" presStyleCnt="0"/>
      <dgm:spPr/>
    </dgm:pt>
    <dgm:pt modelId="{1A798025-C8DE-46AE-AF52-F4B3DF20D707}" type="pres">
      <dgm:prSet presAssocID="{7FA8D821-A688-43D3-B81A-D4F6327FC527}" presName="composite" presStyleCnt="0"/>
      <dgm:spPr/>
    </dgm:pt>
    <dgm:pt modelId="{A8D2B49E-18DF-4E64-9A93-F561EBA7F44E}" type="pres">
      <dgm:prSet presAssocID="{7FA8D821-A688-43D3-B81A-D4F6327FC527}" presName="parentText" presStyleLbl="alignNode1" presStyleIdx="3" presStyleCnt="5" custLinFactNeighborY="0">
        <dgm:presLayoutVars>
          <dgm:chMax val="1"/>
          <dgm:bulletEnabled val="1"/>
        </dgm:presLayoutVars>
      </dgm:prSet>
      <dgm:spPr/>
    </dgm:pt>
    <dgm:pt modelId="{142565C2-66E8-42F7-81C7-0B57E8CE56BD}" type="pres">
      <dgm:prSet presAssocID="{7FA8D821-A688-43D3-B81A-D4F6327FC527}" presName="descendantText" presStyleLbl="alignAcc1" presStyleIdx="3" presStyleCnt="5">
        <dgm:presLayoutVars>
          <dgm:bulletEnabled val="1"/>
        </dgm:presLayoutVars>
      </dgm:prSet>
      <dgm:spPr/>
    </dgm:pt>
    <dgm:pt modelId="{CFE3D1B9-2462-478F-9E2A-579D7BE67097}" type="pres">
      <dgm:prSet presAssocID="{717EB0B9-A803-4121-914A-12B5306E878F}" presName="sp" presStyleCnt="0"/>
      <dgm:spPr/>
    </dgm:pt>
    <dgm:pt modelId="{3CBEEC73-060B-4D40-9594-9CB7C21C61B4}" type="pres">
      <dgm:prSet presAssocID="{FD7EDC4F-4546-48CB-91CA-C3B03F9DB8C2}" presName="composite" presStyleCnt="0"/>
      <dgm:spPr/>
    </dgm:pt>
    <dgm:pt modelId="{273479C4-455E-42DB-AC19-C8B29042F2A5}" type="pres">
      <dgm:prSet presAssocID="{FD7EDC4F-4546-48CB-91CA-C3B03F9DB8C2}" presName="parentText" presStyleLbl="alignNode1" presStyleIdx="4" presStyleCnt="5" custLinFactNeighborY="-932">
        <dgm:presLayoutVars>
          <dgm:chMax val="1"/>
          <dgm:bulletEnabled val="1"/>
        </dgm:presLayoutVars>
      </dgm:prSet>
      <dgm:spPr/>
    </dgm:pt>
    <dgm:pt modelId="{99749359-BD1F-4482-A796-F3B1541210CE}" type="pres">
      <dgm:prSet presAssocID="{FD7EDC4F-4546-48CB-91CA-C3B03F9DB8C2}" presName="descendantText" presStyleLbl="alignAcc1" presStyleIdx="4" presStyleCnt="5" custLinFactNeighborX="-278">
        <dgm:presLayoutVars>
          <dgm:bulletEnabled val="1"/>
        </dgm:presLayoutVars>
      </dgm:prSet>
      <dgm:spPr/>
    </dgm:pt>
  </dgm:ptLst>
  <dgm:cxnLst>
    <dgm:cxn modelId="{AE732B07-AAA2-442C-A6FD-9C80A7480B7B}" type="presOf" srcId="{603FAAB5-2D8C-446D-A907-25ACE4D0D67E}" destId="{0F362E3D-170C-4C1F-BCCF-9F58AFF79C9E}" srcOrd="0" destOrd="0" presId="urn:microsoft.com/office/officeart/2005/8/layout/chevron2"/>
    <dgm:cxn modelId="{788CC90F-F4B4-4C4B-91AE-3DA574953299}" srcId="{4CA26623-0391-438A-B3C1-F25337CA043D}" destId="{603FAAB5-2D8C-446D-A907-25ACE4D0D67E}" srcOrd="2" destOrd="0" parTransId="{B6B7E172-060D-44F7-8C23-44D64AC8F28B}" sibTransId="{ADB419C9-E8A9-4A5F-99D2-9025BDC4A79C}"/>
    <dgm:cxn modelId="{D878021C-909F-485F-A3C9-F2E384412038}" srcId="{4CA26623-0391-438A-B3C1-F25337CA043D}" destId="{CEE11179-98A6-45E8-864E-1B9569696004}" srcOrd="1" destOrd="0" parTransId="{1FB9E10E-4059-463D-94B2-8E5E69D79D56}" sibTransId="{8187C6D7-25D5-4724-8DCD-55741BF3FD1C}"/>
    <dgm:cxn modelId="{26310022-513E-45D1-BA19-DE21CE0E105D}" type="presOf" srcId="{FE2EE152-FAC2-4959-9417-67729DEAB359}" destId="{142565C2-66E8-42F7-81C7-0B57E8CE56BD}" srcOrd="0" destOrd="0" presId="urn:microsoft.com/office/officeart/2005/8/layout/chevron2"/>
    <dgm:cxn modelId="{C79C433D-F723-467E-8427-1A86A6961270}" type="presOf" srcId="{4CA26623-0391-438A-B3C1-F25337CA043D}" destId="{D0227371-06DD-4CA4-8039-EB240DFF068C}" srcOrd="0" destOrd="0" presId="urn:microsoft.com/office/officeart/2005/8/layout/chevron2"/>
    <dgm:cxn modelId="{2880FD61-C427-4019-BC58-E162F37AEF85}" srcId="{4CA26623-0391-438A-B3C1-F25337CA043D}" destId="{7FA8D821-A688-43D3-B81A-D4F6327FC527}" srcOrd="3" destOrd="0" parTransId="{39E6BBD8-8B2E-4961-8FD9-500E391BB5A4}" sibTransId="{717EB0B9-A803-4121-914A-12B5306E878F}"/>
    <dgm:cxn modelId="{E42F7252-26B5-4A68-BEBC-DC2B1DDCC2B3}" type="presOf" srcId="{FB9CE815-D42C-46E9-BB7C-FE475435D1EB}" destId="{99749359-BD1F-4482-A796-F3B1541210CE}" srcOrd="0" destOrd="0" presId="urn:microsoft.com/office/officeart/2005/8/layout/chevron2"/>
    <dgm:cxn modelId="{32C7A685-546E-4165-BF14-3D2A801D093C}" srcId="{AD7AF9EE-B266-438A-9E42-0AC670B01C1B}" destId="{9E583391-955B-4454-BA15-1B05F27D5431}" srcOrd="0" destOrd="0" parTransId="{34A64525-13FF-4BA6-9C70-5C09C711C46D}" sibTransId="{99BE204D-AC43-4D40-89B4-1BF4DD79EAD9}"/>
    <dgm:cxn modelId="{98D0E687-E1D6-46A7-92C9-1324A546A4AE}" type="presOf" srcId="{4D81CBEC-0B52-494A-A8BE-3B40F70D766F}" destId="{745EC778-F180-44D2-8ABB-D8EAB562610E}" srcOrd="0" destOrd="0" presId="urn:microsoft.com/office/officeart/2005/8/layout/chevron2"/>
    <dgm:cxn modelId="{55707889-487B-4444-85A7-C8BF097352A0}" srcId="{7FA8D821-A688-43D3-B81A-D4F6327FC527}" destId="{FE2EE152-FAC2-4959-9417-67729DEAB359}" srcOrd="0" destOrd="0" parTransId="{2DC59BF4-5C2C-4DF4-8A43-BF200F79DA02}" sibTransId="{0ABC0143-87EC-4298-ACA7-BD1C1421F193}"/>
    <dgm:cxn modelId="{48BDA295-451B-40FD-9C26-42E39C588519}" srcId="{4CA26623-0391-438A-B3C1-F25337CA043D}" destId="{FD7EDC4F-4546-48CB-91CA-C3B03F9DB8C2}" srcOrd="4" destOrd="0" parTransId="{7314B6B2-FF9A-449F-9F75-EB6448A6937E}" sibTransId="{14873F06-BF5C-42E7-976A-3DD29915F3D0}"/>
    <dgm:cxn modelId="{E6BD5296-5597-4135-99AD-0CFC449E93D8}" type="presOf" srcId="{FD7EDC4F-4546-48CB-91CA-C3B03F9DB8C2}" destId="{273479C4-455E-42DB-AC19-C8B29042F2A5}" srcOrd="0" destOrd="0" presId="urn:microsoft.com/office/officeart/2005/8/layout/chevron2"/>
    <dgm:cxn modelId="{392FAF9C-D1B4-4D4E-BD43-B175E673396D}" type="presOf" srcId="{2E0EA00F-E443-4850-9A38-A2F06DE3FAE0}" destId="{D3564939-D3C5-407E-BC1C-A2704EAD1C1D}" srcOrd="0" destOrd="0" presId="urn:microsoft.com/office/officeart/2005/8/layout/chevron2"/>
    <dgm:cxn modelId="{F749F6AA-6243-40B0-871C-045650D4BC60}" srcId="{4CA26623-0391-438A-B3C1-F25337CA043D}" destId="{AD7AF9EE-B266-438A-9E42-0AC670B01C1B}" srcOrd="0" destOrd="0" parTransId="{59B5BAC5-B3B2-4250-A0DF-13A81922C70B}" sibTransId="{35AE690A-FAA5-4098-8D9F-70FB4FD113CC}"/>
    <dgm:cxn modelId="{13E42DCE-B20D-4544-BC19-E056EA43B7DA}" srcId="{CEE11179-98A6-45E8-864E-1B9569696004}" destId="{4D81CBEC-0B52-494A-A8BE-3B40F70D766F}" srcOrd="0" destOrd="0" parTransId="{526B3BBB-6D58-4D59-853C-518C7FC6BCE8}" sibTransId="{309C2103-4CCB-428F-A952-2CF66BA3A6C7}"/>
    <dgm:cxn modelId="{0EC8FACE-7CE9-4B8A-B05F-6DCF7ECBAB91}" srcId="{603FAAB5-2D8C-446D-A907-25ACE4D0D67E}" destId="{2E0EA00F-E443-4850-9A38-A2F06DE3FAE0}" srcOrd="0" destOrd="0" parTransId="{B123BECD-E61C-4459-94BB-647EA9E354D3}" sibTransId="{5103E828-380D-437C-B05A-5BE61265A0CD}"/>
    <dgm:cxn modelId="{77ABC8D9-9DA9-437D-84CA-A43686EC55FC}" type="presOf" srcId="{9E583391-955B-4454-BA15-1B05F27D5431}" destId="{D823EC01-A38C-456B-B2D9-991FB3A5EB4A}" srcOrd="0" destOrd="0" presId="urn:microsoft.com/office/officeart/2005/8/layout/chevron2"/>
    <dgm:cxn modelId="{00F698DC-74C2-4F40-89C5-5975B12E24D5}" type="presOf" srcId="{7FA8D821-A688-43D3-B81A-D4F6327FC527}" destId="{A8D2B49E-18DF-4E64-9A93-F561EBA7F44E}" srcOrd="0" destOrd="0" presId="urn:microsoft.com/office/officeart/2005/8/layout/chevron2"/>
    <dgm:cxn modelId="{656A3FE2-90BE-4CD6-B57D-D66C4FB4CCFE}" type="presOf" srcId="{CEE11179-98A6-45E8-864E-1B9569696004}" destId="{8E8F8584-BFE6-467A-A5A1-3FBF615A879F}" srcOrd="0" destOrd="0" presId="urn:microsoft.com/office/officeart/2005/8/layout/chevron2"/>
    <dgm:cxn modelId="{3FCBE4E8-3B93-4E2B-A49B-834509F3FA43}" type="presOf" srcId="{AD7AF9EE-B266-438A-9E42-0AC670B01C1B}" destId="{3647E6E8-2A49-41AC-B565-CAF94A47DF34}" srcOrd="0" destOrd="0" presId="urn:microsoft.com/office/officeart/2005/8/layout/chevron2"/>
    <dgm:cxn modelId="{53A330F1-3F0E-4EB5-A73F-5B66A30AF9B1}" srcId="{FD7EDC4F-4546-48CB-91CA-C3B03F9DB8C2}" destId="{FB9CE815-D42C-46E9-BB7C-FE475435D1EB}" srcOrd="0" destOrd="0" parTransId="{F1D5E677-CF8D-4AE4-A139-F8138EC4A3FC}" sibTransId="{915E1214-95B8-483A-BCFE-11B50689D60C}"/>
    <dgm:cxn modelId="{CC1C000E-EA21-470E-B40F-6B7B90A0DD91}" type="presParOf" srcId="{D0227371-06DD-4CA4-8039-EB240DFF068C}" destId="{CEE26653-D572-45DC-B65E-75AA9DEB767F}" srcOrd="0" destOrd="0" presId="urn:microsoft.com/office/officeart/2005/8/layout/chevron2"/>
    <dgm:cxn modelId="{6D08D02C-1ADD-4861-B253-DEC6A3C64C1D}" type="presParOf" srcId="{CEE26653-D572-45DC-B65E-75AA9DEB767F}" destId="{3647E6E8-2A49-41AC-B565-CAF94A47DF34}" srcOrd="0" destOrd="0" presId="urn:microsoft.com/office/officeart/2005/8/layout/chevron2"/>
    <dgm:cxn modelId="{93ECB63A-85A9-477C-9D67-571310BA09EF}" type="presParOf" srcId="{CEE26653-D572-45DC-B65E-75AA9DEB767F}" destId="{D823EC01-A38C-456B-B2D9-991FB3A5EB4A}" srcOrd="1" destOrd="0" presId="urn:microsoft.com/office/officeart/2005/8/layout/chevron2"/>
    <dgm:cxn modelId="{8EEFFB22-D57B-437D-A9B7-271F4F63B1F8}" type="presParOf" srcId="{D0227371-06DD-4CA4-8039-EB240DFF068C}" destId="{5556CFD4-6ABD-47DD-8476-B819144650BF}" srcOrd="1" destOrd="0" presId="urn:microsoft.com/office/officeart/2005/8/layout/chevron2"/>
    <dgm:cxn modelId="{89C0415E-84AB-4F75-A02D-917D11E6EB71}" type="presParOf" srcId="{D0227371-06DD-4CA4-8039-EB240DFF068C}" destId="{AF386D60-4C18-4740-80B3-DFE83ABAA6D1}" srcOrd="2" destOrd="0" presId="urn:microsoft.com/office/officeart/2005/8/layout/chevron2"/>
    <dgm:cxn modelId="{BFB94A1C-4D0A-4409-AE8D-26FDC1D7B4DE}" type="presParOf" srcId="{AF386D60-4C18-4740-80B3-DFE83ABAA6D1}" destId="{8E8F8584-BFE6-467A-A5A1-3FBF615A879F}" srcOrd="0" destOrd="0" presId="urn:microsoft.com/office/officeart/2005/8/layout/chevron2"/>
    <dgm:cxn modelId="{4CE5B9AE-CBBC-4609-9E35-94347585336F}" type="presParOf" srcId="{AF386D60-4C18-4740-80B3-DFE83ABAA6D1}" destId="{745EC778-F180-44D2-8ABB-D8EAB562610E}" srcOrd="1" destOrd="0" presId="urn:microsoft.com/office/officeart/2005/8/layout/chevron2"/>
    <dgm:cxn modelId="{7C992297-FC57-4FDD-B0E9-70B4C33536AE}" type="presParOf" srcId="{D0227371-06DD-4CA4-8039-EB240DFF068C}" destId="{C3CEFCC1-0590-49CD-A277-1002DE39CCBC}" srcOrd="3" destOrd="0" presId="urn:microsoft.com/office/officeart/2005/8/layout/chevron2"/>
    <dgm:cxn modelId="{42BAD4E9-FCFE-482A-BA93-9B74EE0F982E}" type="presParOf" srcId="{D0227371-06DD-4CA4-8039-EB240DFF068C}" destId="{9A7111B9-F80D-4BF8-908F-E68246430550}" srcOrd="4" destOrd="0" presId="urn:microsoft.com/office/officeart/2005/8/layout/chevron2"/>
    <dgm:cxn modelId="{9793054D-C6DB-4998-A84A-8493FD3379D1}" type="presParOf" srcId="{9A7111B9-F80D-4BF8-908F-E68246430550}" destId="{0F362E3D-170C-4C1F-BCCF-9F58AFF79C9E}" srcOrd="0" destOrd="0" presId="urn:microsoft.com/office/officeart/2005/8/layout/chevron2"/>
    <dgm:cxn modelId="{3E752E21-418E-42BE-BE6F-24857AA40787}" type="presParOf" srcId="{9A7111B9-F80D-4BF8-908F-E68246430550}" destId="{D3564939-D3C5-407E-BC1C-A2704EAD1C1D}" srcOrd="1" destOrd="0" presId="urn:microsoft.com/office/officeart/2005/8/layout/chevron2"/>
    <dgm:cxn modelId="{6C3D3CD3-3BCF-4DCB-A930-D084C8CE1B29}" type="presParOf" srcId="{D0227371-06DD-4CA4-8039-EB240DFF068C}" destId="{34D8487E-D26D-458B-A734-34F74D5B5D13}" srcOrd="5" destOrd="0" presId="urn:microsoft.com/office/officeart/2005/8/layout/chevron2"/>
    <dgm:cxn modelId="{F8ACAFBB-9910-4192-BCF8-7FDE61BEEEFA}" type="presParOf" srcId="{D0227371-06DD-4CA4-8039-EB240DFF068C}" destId="{1A798025-C8DE-46AE-AF52-F4B3DF20D707}" srcOrd="6" destOrd="0" presId="urn:microsoft.com/office/officeart/2005/8/layout/chevron2"/>
    <dgm:cxn modelId="{B5DDFAA8-668F-4F8B-BE29-B8F7DCF43362}" type="presParOf" srcId="{1A798025-C8DE-46AE-AF52-F4B3DF20D707}" destId="{A8D2B49E-18DF-4E64-9A93-F561EBA7F44E}" srcOrd="0" destOrd="0" presId="urn:microsoft.com/office/officeart/2005/8/layout/chevron2"/>
    <dgm:cxn modelId="{1A4B7F63-C321-4F90-B2A7-ADF40563BBA2}" type="presParOf" srcId="{1A798025-C8DE-46AE-AF52-F4B3DF20D707}" destId="{142565C2-66E8-42F7-81C7-0B57E8CE56BD}" srcOrd="1" destOrd="0" presId="urn:microsoft.com/office/officeart/2005/8/layout/chevron2"/>
    <dgm:cxn modelId="{7D80B017-8D4A-435A-A4A3-C7B1CE47876D}" type="presParOf" srcId="{D0227371-06DD-4CA4-8039-EB240DFF068C}" destId="{CFE3D1B9-2462-478F-9E2A-579D7BE67097}" srcOrd="7" destOrd="0" presId="urn:microsoft.com/office/officeart/2005/8/layout/chevron2"/>
    <dgm:cxn modelId="{8377936D-8BFD-4C4B-9B60-28140D585659}" type="presParOf" srcId="{D0227371-06DD-4CA4-8039-EB240DFF068C}" destId="{3CBEEC73-060B-4D40-9594-9CB7C21C61B4}" srcOrd="8" destOrd="0" presId="urn:microsoft.com/office/officeart/2005/8/layout/chevron2"/>
    <dgm:cxn modelId="{C7327857-B3D6-4597-9BCD-625580CE03AD}" type="presParOf" srcId="{3CBEEC73-060B-4D40-9594-9CB7C21C61B4}" destId="{273479C4-455E-42DB-AC19-C8B29042F2A5}" srcOrd="0" destOrd="0" presId="urn:microsoft.com/office/officeart/2005/8/layout/chevron2"/>
    <dgm:cxn modelId="{7BC7A36A-807B-4DBF-9B90-59AEDE81DE78}" type="presParOf" srcId="{3CBEEC73-060B-4D40-9594-9CB7C21C61B4}" destId="{99749359-BD1F-4482-A796-F3B1541210C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86F3D8-105D-48BC-9BE9-8AB380CB1811}" type="doc">
      <dgm:prSet loTypeId="urn:microsoft.com/office/officeart/2009/3/layout/IncreasingArrowsProcess" loCatId="process" qsTypeId="urn:microsoft.com/office/officeart/2005/8/quickstyle/3d4" qsCatId="3D" csTypeId="urn:microsoft.com/office/officeart/2005/8/colors/accent3_2" csCatId="accent3" phldr="1"/>
      <dgm:spPr/>
      <dgm:t>
        <a:bodyPr/>
        <a:lstStyle/>
        <a:p>
          <a:endParaRPr lang="en-MY"/>
        </a:p>
      </dgm:t>
    </dgm:pt>
    <dgm:pt modelId="{C6167642-92CB-44D0-AB6B-38B9951B58CD}">
      <dgm:prSet phldrT="[Text]"/>
      <dgm:spPr>
        <a:solidFill>
          <a:schemeClr val="tx1"/>
        </a:solidFill>
      </dgm:spPr>
      <dgm:t>
        <a:bodyPr/>
        <a:lstStyle/>
        <a:p>
          <a:r>
            <a:rPr lang="en-MY" dirty="0"/>
            <a:t>KKM</a:t>
          </a:r>
        </a:p>
      </dgm:t>
    </dgm:pt>
    <dgm:pt modelId="{BF978E1E-11F1-4544-9158-63484DA615B0}" type="parTrans" cxnId="{1F18D220-997C-4C1E-B0F9-C11915D7F2D0}">
      <dgm:prSet/>
      <dgm:spPr/>
      <dgm:t>
        <a:bodyPr/>
        <a:lstStyle/>
        <a:p>
          <a:endParaRPr lang="en-MY"/>
        </a:p>
      </dgm:t>
    </dgm:pt>
    <dgm:pt modelId="{71BD4BD1-D6F9-487E-BF2F-6DA3A8D6D02C}" type="sibTrans" cxnId="{1F18D220-997C-4C1E-B0F9-C11915D7F2D0}">
      <dgm:prSet/>
      <dgm:spPr/>
      <dgm:t>
        <a:bodyPr/>
        <a:lstStyle/>
        <a:p>
          <a:endParaRPr lang="en-MY"/>
        </a:p>
      </dgm:t>
    </dgm:pt>
    <dgm:pt modelId="{2773F326-D0B2-4B05-85C8-CB7FF0D89BDD}">
      <dgm:prSet phldrT="[Text]"/>
      <dgm:spPr/>
      <dgm:t>
        <a:bodyPr/>
        <a:lstStyle/>
        <a:p>
          <a:r>
            <a:rPr lang="en-MY" dirty="0" err="1"/>
            <a:t>Melatih</a:t>
          </a:r>
          <a:r>
            <a:rPr lang="en-MY" dirty="0"/>
            <a:t> dan </a:t>
          </a:r>
          <a:r>
            <a:rPr lang="en-MY" dirty="0" err="1"/>
            <a:t>memantau</a:t>
          </a:r>
          <a:r>
            <a:rPr lang="en-MY" dirty="0"/>
            <a:t> </a:t>
          </a:r>
          <a:r>
            <a:rPr lang="en-MY" dirty="0" err="1"/>
            <a:t>Jurulatih</a:t>
          </a:r>
          <a:r>
            <a:rPr lang="en-MY" dirty="0"/>
            <a:t> PROSTAR</a:t>
          </a:r>
        </a:p>
      </dgm:t>
    </dgm:pt>
    <dgm:pt modelId="{E8987654-2B80-4864-9954-F5262727A6AF}" type="parTrans" cxnId="{207FC65B-F592-4E5C-BDCA-ABB127EE0335}">
      <dgm:prSet/>
      <dgm:spPr/>
      <dgm:t>
        <a:bodyPr/>
        <a:lstStyle/>
        <a:p>
          <a:endParaRPr lang="en-MY"/>
        </a:p>
      </dgm:t>
    </dgm:pt>
    <dgm:pt modelId="{9EDFFB3A-8D43-474B-AF7D-514472B94C5D}" type="sibTrans" cxnId="{207FC65B-F592-4E5C-BDCA-ABB127EE0335}">
      <dgm:prSet/>
      <dgm:spPr/>
      <dgm:t>
        <a:bodyPr/>
        <a:lstStyle/>
        <a:p>
          <a:endParaRPr lang="en-MY"/>
        </a:p>
      </dgm:t>
    </dgm:pt>
    <dgm:pt modelId="{AD93480B-D3D1-4600-AAE3-13E7234AA9B2}">
      <dgm:prSet phldrT="[Text]"/>
      <dgm:spPr>
        <a:solidFill>
          <a:schemeClr val="tx1"/>
        </a:solidFill>
      </dgm:spPr>
      <dgm:t>
        <a:bodyPr/>
        <a:lstStyle/>
        <a:p>
          <a:r>
            <a:rPr lang="en-MY" dirty="0"/>
            <a:t>JKN (Negeri)</a:t>
          </a:r>
        </a:p>
      </dgm:t>
    </dgm:pt>
    <dgm:pt modelId="{7E734BC5-D9E8-49E6-9D73-FEB27F36DE68}" type="parTrans" cxnId="{A5F54453-105E-474A-B19F-E4465DCB4C86}">
      <dgm:prSet/>
      <dgm:spPr/>
      <dgm:t>
        <a:bodyPr/>
        <a:lstStyle/>
        <a:p>
          <a:endParaRPr lang="en-MY"/>
        </a:p>
      </dgm:t>
    </dgm:pt>
    <dgm:pt modelId="{0E85C4CA-91BC-4A13-B505-B66F2C5D3F69}" type="sibTrans" cxnId="{A5F54453-105E-474A-B19F-E4465DCB4C86}">
      <dgm:prSet/>
      <dgm:spPr/>
      <dgm:t>
        <a:bodyPr/>
        <a:lstStyle/>
        <a:p>
          <a:endParaRPr lang="en-MY"/>
        </a:p>
      </dgm:t>
    </dgm:pt>
    <dgm:pt modelId="{5AE67465-A479-49E1-B170-E77B6011162B}">
      <dgm:prSet phldrT="[Text]"/>
      <dgm:spPr>
        <a:solidFill>
          <a:schemeClr val="tx1"/>
        </a:solidFill>
      </dgm:spPr>
      <dgm:t>
        <a:bodyPr/>
        <a:lstStyle/>
        <a:p>
          <a:r>
            <a:rPr lang="en-MY" dirty="0"/>
            <a:t>PKD</a:t>
          </a:r>
        </a:p>
      </dgm:t>
    </dgm:pt>
    <dgm:pt modelId="{DF54122D-F7BC-47FB-97C0-4F1C1BBF5FE9}" type="parTrans" cxnId="{4310F325-AF59-4B5C-822A-2DEBFB94268E}">
      <dgm:prSet/>
      <dgm:spPr/>
      <dgm:t>
        <a:bodyPr/>
        <a:lstStyle/>
        <a:p>
          <a:endParaRPr lang="en-MY"/>
        </a:p>
      </dgm:t>
    </dgm:pt>
    <dgm:pt modelId="{CADAA532-2363-4AC9-9907-902DD6C4284A}" type="sibTrans" cxnId="{4310F325-AF59-4B5C-822A-2DEBFB94268E}">
      <dgm:prSet/>
      <dgm:spPr/>
      <dgm:t>
        <a:bodyPr/>
        <a:lstStyle/>
        <a:p>
          <a:endParaRPr lang="en-MY"/>
        </a:p>
      </dgm:t>
    </dgm:pt>
    <dgm:pt modelId="{8A668A45-5C90-4C5A-AAAA-A06B2297E797}">
      <dgm:prSet phldrT="[Text]"/>
      <dgm:spPr>
        <a:solidFill>
          <a:schemeClr val="tx1"/>
        </a:solidFill>
      </dgm:spPr>
      <dgm:t>
        <a:bodyPr/>
        <a:lstStyle/>
        <a:p>
          <a:r>
            <a:rPr lang="en-MY" dirty="0"/>
            <a:t>PPD/</a:t>
          </a:r>
          <a:r>
            <a:rPr lang="en-MY" dirty="0" err="1"/>
            <a:t>Sekolah</a:t>
          </a:r>
          <a:endParaRPr lang="en-MY" dirty="0"/>
        </a:p>
      </dgm:t>
    </dgm:pt>
    <dgm:pt modelId="{571AB9E1-B0E6-41FB-BBBD-3FC6D0711CEC}" type="parTrans" cxnId="{23C31678-2F4A-4FCB-BA63-F2708E9E294E}">
      <dgm:prSet/>
      <dgm:spPr/>
      <dgm:t>
        <a:bodyPr/>
        <a:lstStyle/>
        <a:p>
          <a:endParaRPr lang="en-MY"/>
        </a:p>
      </dgm:t>
    </dgm:pt>
    <dgm:pt modelId="{CFCF0AF8-8251-445D-91A1-32FAFB80329E}" type="sibTrans" cxnId="{23C31678-2F4A-4FCB-BA63-F2708E9E294E}">
      <dgm:prSet/>
      <dgm:spPr/>
      <dgm:t>
        <a:bodyPr/>
        <a:lstStyle/>
        <a:p>
          <a:endParaRPr lang="en-MY"/>
        </a:p>
      </dgm:t>
    </dgm:pt>
    <dgm:pt modelId="{75D5D909-567E-40A4-9E23-4382223742AD}">
      <dgm:prSet phldrT="[Text]"/>
      <dgm:spPr/>
      <dgm:t>
        <a:bodyPr/>
        <a:lstStyle/>
        <a:p>
          <a:r>
            <a:rPr lang="en-MY" dirty="0" err="1"/>
            <a:t>Melatih</a:t>
          </a:r>
          <a:r>
            <a:rPr lang="en-MY" dirty="0"/>
            <a:t> murid-murid di </a:t>
          </a:r>
          <a:r>
            <a:rPr lang="en-MY" dirty="0" err="1"/>
            <a:t>peringkat</a:t>
          </a:r>
          <a:r>
            <a:rPr lang="en-MY" dirty="0"/>
            <a:t> </a:t>
          </a:r>
          <a:r>
            <a:rPr lang="en-MY" dirty="0" err="1"/>
            <a:t>sekolah</a:t>
          </a:r>
          <a:endParaRPr lang="en-MY" dirty="0"/>
        </a:p>
        <a:p>
          <a:r>
            <a:rPr lang="en-MY" dirty="0"/>
            <a:t>*</a:t>
          </a:r>
          <a:r>
            <a:rPr lang="en-MY" dirty="0" err="1"/>
            <a:t>Doktor-doktor</a:t>
          </a:r>
          <a:r>
            <a:rPr lang="en-MY" dirty="0"/>
            <a:t> </a:t>
          </a:r>
          <a:r>
            <a:rPr lang="en-MY" dirty="0" err="1"/>
            <a:t>muda</a:t>
          </a:r>
          <a:endParaRPr lang="en-MY" dirty="0"/>
        </a:p>
      </dgm:t>
    </dgm:pt>
    <dgm:pt modelId="{0BB814A5-582E-466F-8337-3DE4EBFE838B}" type="parTrans" cxnId="{744CA25D-98AD-42CD-B984-98B70AF66EEE}">
      <dgm:prSet/>
      <dgm:spPr/>
      <dgm:t>
        <a:bodyPr/>
        <a:lstStyle/>
        <a:p>
          <a:endParaRPr lang="en-MY"/>
        </a:p>
      </dgm:t>
    </dgm:pt>
    <dgm:pt modelId="{23E92943-506F-4E40-90D8-5CF2799D8D23}" type="sibTrans" cxnId="{744CA25D-98AD-42CD-B984-98B70AF66EEE}">
      <dgm:prSet/>
      <dgm:spPr/>
      <dgm:t>
        <a:bodyPr/>
        <a:lstStyle/>
        <a:p>
          <a:endParaRPr lang="en-MY"/>
        </a:p>
      </dgm:t>
    </dgm:pt>
    <dgm:pt modelId="{6D3CFFAC-7E3C-4842-B260-564346E78809}">
      <dgm:prSet phldrT="[Text]"/>
      <dgm:spPr/>
      <dgm:t>
        <a:bodyPr/>
        <a:lstStyle/>
        <a:p>
          <a:r>
            <a:rPr lang="en-MY" dirty="0" err="1"/>
            <a:t>Melatih</a:t>
          </a:r>
          <a:r>
            <a:rPr lang="en-MY" dirty="0"/>
            <a:t> </a:t>
          </a:r>
          <a:r>
            <a:rPr lang="en-MY" dirty="0" err="1"/>
            <a:t>Jurulatih</a:t>
          </a:r>
          <a:r>
            <a:rPr lang="en-MY" dirty="0"/>
            <a:t> </a:t>
          </a:r>
          <a:r>
            <a:rPr lang="en-MY" dirty="0" err="1"/>
            <a:t>peringkat</a:t>
          </a:r>
          <a:r>
            <a:rPr lang="en-MY" dirty="0"/>
            <a:t> negeri</a:t>
          </a:r>
        </a:p>
      </dgm:t>
    </dgm:pt>
    <dgm:pt modelId="{7222409D-29B9-46C8-BF26-219AD2EB42B8}" type="parTrans" cxnId="{3BFF7A22-038C-4819-BF5B-D9BAD61F8919}">
      <dgm:prSet/>
      <dgm:spPr/>
      <dgm:t>
        <a:bodyPr/>
        <a:lstStyle/>
        <a:p>
          <a:endParaRPr lang="en-MY"/>
        </a:p>
      </dgm:t>
    </dgm:pt>
    <dgm:pt modelId="{8D7FC6D7-C2DB-4AEF-9D1B-5CAF216DAB9B}" type="sibTrans" cxnId="{3BFF7A22-038C-4819-BF5B-D9BAD61F8919}">
      <dgm:prSet/>
      <dgm:spPr/>
      <dgm:t>
        <a:bodyPr/>
        <a:lstStyle/>
        <a:p>
          <a:endParaRPr lang="en-MY"/>
        </a:p>
      </dgm:t>
    </dgm:pt>
    <dgm:pt modelId="{4ECD8E35-943E-44F2-B6CA-9F3DAB46AB51}">
      <dgm:prSet phldrT="[Text]"/>
      <dgm:spPr/>
      <dgm:t>
        <a:bodyPr/>
        <a:lstStyle/>
        <a:p>
          <a:r>
            <a:rPr lang="en-MY" dirty="0" err="1"/>
            <a:t>Melatih</a:t>
          </a:r>
          <a:r>
            <a:rPr lang="en-MY" dirty="0"/>
            <a:t> </a:t>
          </a:r>
          <a:r>
            <a:rPr lang="en-MY" dirty="0" err="1"/>
            <a:t>Jurulatih</a:t>
          </a:r>
          <a:r>
            <a:rPr lang="en-MY" dirty="0"/>
            <a:t> </a:t>
          </a:r>
          <a:r>
            <a:rPr lang="en-MY" dirty="0" err="1"/>
            <a:t>peringkat</a:t>
          </a:r>
          <a:r>
            <a:rPr lang="en-MY" dirty="0"/>
            <a:t> </a:t>
          </a:r>
          <a:r>
            <a:rPr lang="en-MY" dirty="0" err="1"/>
            <a:t>daerah</a:t>
          </a:r>
          <a:endParaRPr lang="en-MY" dirty="0"/>
        </a:p>
        <a:p>
          <a:r>
            <a:rPr lang="en-MY" dirty="0"/>
            <a:t>*Pasukan HIV &amp; </a:t>
          </a:r>
          <a:r>
            <a:rPr lang="en-MY" dirty="0" err="1"/>
            <a:t>sekolah</a:t>
          </a:r>
          <a:endParaRPr lang="en-MY" dirty="0"/>
        </a:p>
      </dgm:t>
    </dgm:pt>
    <dgm:pt modelId="{AA18ABCF-ED58-4204-A2A1-7563371E4CB1}" type="parTrans" cxnId="{F4872038-C910-490E-BE20-031F0814A918}">
      <dgm:prSet/>
      <dgm:spPr/>
      <dgm:t>
        <a:bodyPr/>
        <a:lstStyle/>
        <a:p>
          <a:endParaRPr lang="en-MY"/>
        </a:p>
      </dgm:t>
    </dgm:pt>
    <dgm:pt modelId="{BB31C662-FEC2-4A55-8E60-CD84BF425E33}" type="sibTrans" cxnId="{F4872038-C910-490E-BE20-031F0814A918}">
      <dgm:prSet/>
      <dgm:spPr/>
      <dgm:t>
        <a:bodyPr/>
        <a:lstStyle/>
        <a:p>
          <a:endParaRPr lang="en-MY"/>
        </a:p>
      </dgm:t>
    </dgm:pt>
    <dgm:pt modelId="{461900FE-2205-4E59-993B-2645984262ED}" type="pres">
      <dgm:prSet presAssocID="{2D86F3D8-105D-48BC-9BE9-8AB380CB1811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6E17D316-DF7A-4B6C-B316-D70FA925D8D2}" type="pres">
      <dgm:prSet presAssocID="{C6167642-92CB-44D0-AB6B-38B9951B58CD}" presName="parentText1" presStyleLbl="node1" presStyleIdx="0" presStyleCnt="4">
        <dgm:presLayoutVars>
          <dgm:chMax/>
          <dgm:chPref val="3"/>
          <dgm:bulletEnabled val="1"/>
        </dgm:presLayoutVars>
      </dgm:prSet>
      <dgm:spPr/>
    </dgm:pt>
    <dgm:pt modelId="{D9F5969A-A487-4093-BFC0-24C7ABDDC2F5}" type="pres">
      <dgm:prSet presAssocID="{C6167642-92CB-44D0-AB6B-38B9951B58CD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</dgm:pt>
    <dgm:pt modelId="{071C7B7A-7108-4BDF-A8BC-8664D7A7C333}" type="pres">
      <dgm:prSet presAssocID="{AD93480B-D3D1-4600-AAE3-13E7234AA9B2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EADF5AAB-071B-4D7A-AE9F-3FBEED6E8387}" type="pres">
      <dgm:prSet presAssocID="{AD93480B-D3D1-4600-AAE3-13E7234AA9B2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</dgm:pt>
    <dgm:pt modelId="{47DD4224-071C-4E4B-A194-1831EDDBABB8}" type="pres">
      <dgm:prSet presAssocID="{5AE67465-A479-49E1-B170-E77B6011162B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0426F4E4-1433-4B1A-8ADB-1F28445351F6}" type="pres">
      <dgm:prSet presAssocID="{5AE67465-A479-49E1-B170-E77B6011162B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</dgm:pt>
    <dgm:pt modelId="{7E365218-7C59-40D7-AF3E-0CE523A7E418}" type="pres">
      <dgm:prSet presAssocID="{8A668A45-5C90-4C5A-AAAA-A06B2297E797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  <dgm:pt modelId="{36EEBAC2-9670-4087-B1AE-2BC723483C34}" type="pres">
      <dgm:prSet presAssocID="{8A668A45-5C90-4C5A-AAAA-A06B2297E797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C9F14C16-A332-4568-8FD7-71BDE2AD5E3E}" type="presOf" srcId="{4ECD8E35-943E-44F2-B6CA-9F3DAB46AB51}" destId="{0426F4E4-1433-4B1A-8ADB-1F28445351F6}" srcOrd="0" destOrd="0" presId="urn:microsoft.com/office/officeart/2009/3/layout/IncreasingArrowsProcess"/>
    <dgm:cxn modelId="{69D16C20-9E21-4A2C-B1EB-3E252E929DA0}" type="presOf" srcId="{2D86F3D8-105D-48BC-9BE9-8AB380CB1811}" destId="{461900FE-2205-4E59-993B-2645984262ED}" srcOrd="0" destOrd="0" presId="urn:microsoft.com/office/officeart/2009/3/layout/IncreasingArrowsProcess"/>
    <dgm:cxn modelId="{1F18D220-997C-4C1E-B0F9-C11915D7F2D0}" srcId="{2D86F3D8-105D-48BC-9BE9-8AB380CB1811}" destId="{C6167642-92CB-44D0-AB6B-38B9951B58CD}" srcOrd="0" destOrd="0" parTransId="{BF978E1E-11F1-4544-9158-63484DA615B0}" sibTransId="{71BD4BD1-D6F9-487E-BF2F-6DA3A8D6D02C}"/>
    <dgm:cxn modelId="{3BFF7A22-038C-4819-BF5B-D9BAD61F8919}" srcId="{AD93480B-D3D1-4600-AAE3-13E7234AA9B2}" destId="{6D3CFFAC-7E3C-4842-B260-564346E78809}" srcOrd="0" destOrd="0" parTransId="{7222409D-29B9-46C8-BF26-219AD2EB42B8}" sibTransId="{8D7FC6D7-C2DB-4AEF-9D1B-5CAF216DAB9B}"/>
    <dgm:cxn modelId="{4310F325-AF59-4B5C-822A-2DEBFB94268E}" srcId="{2D86F3D8-105D-48BC-9BE9-8AB380CB1811}" destId="{5AE67465-A479-49E1-B170-E77B6011162B}" srcOrd="2" destOrd="0" parTransId="{DF54122D-F7BC-47FB-97C0-4F1C1BBF5FE9}" sibTransId="{CADAA532-2363-4AC9-9907-902DD6C4284A}"/>
    <dgm:cxn modelId="{F4872038-C910-490E-BE20-031F0814A918}" srcId="{5AE67465-A479-49E1-B170-E77B6011162B}" destId="{4ECD8E35-943E-44F2-B6CA-9F3DAB46AB51}" srcOrd="0" destOrd="0" parTransId="{AA18ABCF-ED58-4204-A2A1-7563371E4CB1}" sibTransId="{BB31C662-FEC2-4A55-8E60-CD84BF425E33}"/>
    <dgm:cxn modelId="{207FC65B-F592-4E5C-BDCA-ABB127EE0335}" srcId="{C6167642-92CB-44D0-AB6B-38B9951B58CD}" destId="{2773F326-D0B2-4B05-85C8-CB7FF0D89BDD}" srcOrd="0" destOrd="0" parTransId="{E8987654-2B80-4864-9954-F5262727A6AF}" sibTransId="{9EDFFB3A-8D43-474B-AF7D-514472B94C5D}"/>
    <dgm:cxn modelId="{744CA25D-98AD-42CD-B984-98B70AF66EEE}" srcId="{8A668A45-5C90-4C5A-AAAA-A06B2297E797}" destId="{75D5D909-567E-40A4-9E23-4382223742AD}" srcOrd="0" destOrd="0" parTransId="{0BB814A5-582E-466F-8337-3DE4EBFE838B}" sibTransId="{23E92943-506F-4E40-90D8-5CF2799D8D23}"/>
    <dgm:cxn modelId="{BD8C4641-9EE3-4CA5-A616-037C230F5430}" type="presOf" srcId="{5AE67465-A479-49E1-B170-E77B6011162B}" destId="{47DD4224-071C-4E4B-A194-1831EDDBABB8}" srcOrd="0" destOrd="0" presId="urn:microsoft.com/office/officeart/2009/3/layout/IncreasingArrowsProcess"/>
    <dgm:cxn modelId="{A5F54453-105E-474A-B19F-E4465DCB4C86}" srcId="{2D86F3D8-105D-48BC-9BE9-8AB380CB1811}" destId="{AD93480B-D3D1-4600-AAE3-13E7234AA9B2}" srcOrd="1" destOrd="0" parTransId="{7E734BC5-D9E8-49E6-9D73-FEB27F36DE68}" sibTransId="{0E85C4CA-91BC-4A13-B505-B66F2C5D3F69}"/>
    <dgm:cxn modelId="{23C31678-2F4A-4FCB-BA63-F2708E9E294E}" srcId="{2D86F3D8-105D-48BC-9BE9-8AB380CB1811}" destId="{8A668A45-5C90-4C5A-AAAA-A06B2297E797}" srcOrd="3" destOrd="0" parTransId="{571AB9E1-B0E6-41FB-BBBD-3FC6D0711CEC}" sibTransId="{CFCF0AF8-8251-445D-91A1-32FAFB80329E}"/>
    <dgm:cxn modelId="{5ADA657C-48C8-4B0D-9BA5-38398414F990}" type="presOf" srcId="{6D3CFFAC-7E3C-4842-B260-564346E78809}" destId="{EADF5AAB-071B-4D7A-AE9F-3FBEED6E8387}" srcOrd="0" destOrd="0" presId="urn:microsoft.com/office/officeart/2009/3/layout/IncreasingArrowsProcess"/>
    <dgm:cxn modelId="{8C403D92-FACB-4311-9AF8-669759B3697B}" type="presOf" srcId="{C6167642-92CB-44D0-AB6B-38B9951B58CD}" destId="{6E17D316-DF7A-4B6C-B316-D70FA925D8D2}" srcOrd="0" destOrd="0" presId="urn:microsoft.com/office/officeart/2009/3/layout/IncreasingArrowsProcess"/>
    <dgm:cxn modelId="{5F0F769E-9EEF-4B62-BB17-C0D8522C5511}" type="presOf" srcId="{8A668A45-5C90-4C5A-AAAA-A06B2297E797}" destId="{7E365218-7C59-40D7-AF3E-0CE523A7E418}" srcOrd="0" destOrd="0" presId="urn:microsoft.com/office/officeart/2009/3/layout/IncreasingArrowsProcess"/>
    <dgm:cxn modelId="{47EC3EBC-B5EF-4299-9681-A56D76779C34}" type="presOf" srcId="{75D5D909-567E-40A4-9E23-4382223742AD}" destId="{36EEBAC2-9670-4087-B1AE-2BC723483C34}" srcOrd="0" destOrd="0" presId="urn:microsoft.com/office/officeart/2009/3/layout/IncreasingArrowsProcess"/>
    <dgm:cxn modelId="{05AB21D1-E019-47FB-A664-D4A350AD2714}" type="presOf" srcId="{AD93480B-D3D1-4600-AAE3-13E7234AA9B2}" destId="{071C7B7A-7108-4BDF-A8BC-8664D7A7C333}" srcOrd="0" destOrd="0" presId="urn:microsoft.com/office/officeart/2009/3/layout/IncreasingArrowsProcess"/>
    <dgm:cxn modelId="{EA63BCF1-906E-4D1A-92E4-B35F25EA244C}" type="presOf" srcId="{2773F326-D0B2-4B05-85C8-CB7FF0D89BDD}" destId="{D9F5969A-A487-4093-BFC0-24C7ABDDC2F5}" srcOrd="0" destOrd="0" presId="urn:microsoft.com/office/officeart/2009/3/layout/IncreasingArrowsProcess"/>
    <dgm:cxn modelId="{F7E65BD4-038E-482E-83EF-01DA07036C98}" type="presParOf" srcId="{461900FE-2205-4E59-993B-2645984262ED}" destId="{6E17D316-DF7A-4B6C-B316-D70FA925D8D2}" srcOrd="0" destOrd="0" presId="urn:microsoft.com/office/officeart/2009/3/layout/IncreasingArrowsProcess"/>
    <dgm:cxn modelId="{4D8EAFB7-9B79-4AD9-A89F-30682ECD3C10}" type="presParOf" srcId="{461900FE-2205-4E59-993B-2645984262ED}" destId="{D9F5969A-A487-4093-BFC0-24C7ABDDC2F5}" srcOrd="1" destOrd="0" presId="urn:microsoft.com/office/officeart/2009/3/layout/IncreasingArrowsProcess"/>
    <dgm:cxn modelId="{F638D61D-DD97-41A2-99D7-6030149D51C5}" type="presParOf" srcId="{461900FE-2205-4E59-993B-2645984262ED}" destId="{071C7B7A-7108-4BDF-A8BC-8664D7A7C333}" srcOrd="2" destOrd="0" presId="urn:microsoft.com/office/officeart/2009/3/layout/IncreasingArrowsProcess"/>
    <dgm:cxn modelId="{C4B4392B-CC54-47EE-ACF3-25FDF8793D3C}" type="presParOf" srcId="{461900FE-2205-4E59-993B-2645984262ED}" destId="{EADF5AAB-071B-4D7A-AE9F-3FBEED6E8387}" srcOrd="3" destOrd="0" presId="urn:microsoft.com/office/officeart/2009/3/layout/IncreasingArrowsProcess"/>
    <dgm:cxn modelId="{FA867FB3-F584-4C44-A8DA-8F72443531DB}" type="presParOf" srcId="{461900FE-2205-4E59-993B-2645984262ED}" destId="{47DD4224-071C-4E4B-A194-1831EDDBABB8}" srcOrd="4" destOrd="0" presId="urn:microsoft.com/office/officeart/2009/3/layout/IncreasingArrowsProcess"/>
    <dgm:cxn modelId="{FD404353-7479-4575-9050-B2069B1595B9}" type="presParOf" srcId="{461900FE-2205-4E59-993B-2645984262ED}" destId="{0426F4E4-1433-4B1A-8ADB-1F28445351F6}" srcOrd="5" destOrd="0" presId="urn:microsoft.com/office/officeart/2009/3/layout/IncreasingArrowsProcess"/>
    <dgm:cxn modelId="{76D3375B-49AC-4939-8AE9-881850F4EA69}" type="presParOf" srcId="{461900FE-2205-4E59-993B-2645984262ED}" destId="{7E365218-7C59-40D7-AF3E-0CE523A7E418}" srcOrd="6" destOrd="0" presId="urn:microsoft.com/office/officeart/2009/3/layout/IncreasingArrowsProcess"/>
    <dgm:cxn modelId="{06785155-5FA7-40F8-8023-F43D8A7D31FC}" type="presParOf" srcId="{461900FE-2205-4E59-993B-2645984262ED}" destId="{36EEBAC2-9670-4087-B1AE-2BC723483C34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7E6E8-2A49-41AC-B565-CAF94A47DF34}">
      <dsp:nvSpPr>
        <dsp:cNvPr id="0" name=""/>
        <dsp:cNvSpPr/>
      </dsp:nvSpPr>
      <dsp:spPr>
        <a:xfrm rot="5400000">
          <a:off x="-163522" y="166485"/>
          <a:ext cx="1090151" cy="76310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4800" kern="1200" dirty="0"/>
            <a:t>1</a:t>
          </a:r>
        </a:p>
      </dsp:txBody>
      <dsp:txXfrm rot="-5400000">
        <a:off x="1" y="384515"/>
        <a:ext cx="763106" cy="327045"/>
      </dsp:txXfrm>
    </dsp:sp>
    <dsp:sp modelId="{D823EC01-A38C-456B-B2D9-991FB3A5EB4A}">
      <dsp:nvSpPr>
        <dsp:cNvPr id="0" name=""/>
        <dsp:cNvSpPr/>
      </dsp:nvSpPr>
      <dsp:spPr>
        <a:xfrm rot="5400000">
          <a:off x="4638089" y="-3872020"/>
          <a:ext cx="708971" cy="8458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3495" rIns="23495" bIns="23495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3700" kern="1200" dirty="0"/>
            <a:t>PENGENALAN</a:t>
          </a:r>
        </a:p>
      </dsp:txBody>
      <dsp:txXfrm rot="-5400000">
        <a:off x="763107" y="37571"/>
        <a:ext cx="8424328" cy="639753"/>
      </dsp:txXfrm>
    </dsp:sp>
    <dsp:sp modelId="{8E8F8584-BFE6-467A-A5A1-3FBF615A879F}">
      <dsp:nvSpPr>
        <dsp:cNvPr id="0" name=""/>
        <dsp:cNvSpPr/>
      </dsp:nvSpPr>
      <dsp:spPr>
        <a:xfrm rot="5400000">
          <a:off x="-163522" y="1139572"/>
          <a:ext cx="1090151" cy="76310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4000" kern="1200" dirty="0"/>
            <a:t>2</a:t>
          </a:r>
        </a:p>
      </dsp:txBody>
      <dsp:txXfrm rot="-5400000">
        <a:off x="1" y="1357602"/>
        <a:ext cx="763106" cy="327045"/>
      </dsp:txXfrm>
    </dsp:sp>
    <dsp:sp modelId="{745EC778-F180-44D2-8ABB-D8EAB562610E}">
      <dsp:nvSpPr>
        <dsp:cNvPr id="0" name=""/>
        <dsp:cNvSpPr/>
      </dsp:nvSpPr>
      <dsp:spPr>
        <a:xfrm rot="5400000">
          <a:off x="4638275" y="-2899120"/>
          <a:ext cx="708598" cy="8458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3495" rIns="23495" bIns="23495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3700" kern="1200" dirty="0"/>
            <a:t>UNTUNGNYA MENJADI REMAJA</a:t>
          </a:r>
        </a:p>
      </dsp:txBody>
      <dsp:txXfrm rot="-5400000">
        <a:off x="763106" y="1010640"/>
        <a:ext cx="8424346" cy="639416"/>
      </dsp:txXfrm>
    </dsp:sp>
    <dsp:sp modelId="{0F362E3D-170C-4C1F-BCCF-9F58AFF79C9E}">
      <dsp:nvSpPr>
        <dsp:cNvPr id="0" name=""/>
        <dsp:cNvSpPr/>
      </dsp:nvSpPr>
      <dsp:spPr>
        <a:xfrm rot="5400000">
          <a:off x="-163522" y="2112658"/>
          <a:ext cx="1090151" cy="76310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4800" kern="1200" dirty="0"/>
            <a:t>3</a:t>
          </a:r>
        </a:p>
      </dsp:txBody>
      <dsp:txXfrm rot="-5400000">
        <a:off x="1" y="2330688"/>
        <a:ext cx="763106" cy="327045"/>
      </dsp:txXfrm>
    </dsp:sp>
    <dsp:sp modelId="{D3564939-D3C5-407E-BC1C-A2704EAD1C1D}">
      <dsp:nvSpPr>
        <dsp:cNvPr id="0" name=""/>
        <dsp:cNvSpPr/>
      </dsp:nvSpPr>
      <dsp:spPr>
        <a:xfrm rot="5400000">
          <a:off x="4638275" y="-1926033"/>
          <a:ext cx="708598" cy="8458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3495" rIns="23495" bIns="23495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3700" kern="1200" dirty="0"/>
            <a:t>REMAJA DAN RISIKO HIV</a:t>
          </a:r>
        </a:p>
      </dsp:txBody>
      <dsp:txXfrm rot="-5400000">
        <a:off x="763106" y="1983727"/>
        <a:ext cx="8424346" cy="639416"/>
      </dsp:txXfrm>
    </dsp:sp>
    <dsp:sp modelId="{A8D2B49E-18DF-4E64-9A93-F561EBA7F44E}">
      <dsp:nvSpPr>
        <dsp:cNvPr id="0" name=""/>
        <dsp:cNvSpPr/>
      </dsp:nvSpPr>
      <dsp:spPr>
        <a:xfrm rot="5400000">
          <a:off x="-163522" y="3085744"/>
          <a:ext cx="1090151" cy="76310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4800" kern="1200" dirty="0"/>
            <a:t>4</a:t>
          </a:r>
        </a:p>
      </dsp:txBody>
      <dsp:txXfrm rot="-5400000">
        <a:off x="1" y="3303774"/>
        <a:ext cx="763106" cy="327045"/>
      </dsp:txXfrm>
    </dsp:sp>
    <dsp:sp modelId="{142565C2-66E8-42F7-81C7-0B57E8CE56BD}">
      <dsp:nvSpPr>
        <dsp:cNvPr id="0" name=""/>
        <dsp:cNvSpPr/>
      </dsp:nvSpPr>
      <dsp:spPr>
        <a:xfrm rot="5400000">
          <a:off x="4638275" y="-952947"/>
          <a:ext cx="708598" cy="8458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3495" rIns="23495" bIns="23495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3700" kern="1200" dirty="0"/>
            <a:t>KESIHATAN SEKSUAL &amp; REPRODUKTIF</a:t>
          </a:r>
        </a:p>
      </dsp:txBody>
      <dsp:txXfrm rot="-5400000">
        <a:off x="763106" y="2956813"/>
        <a:ext cx="8424346" cy="639416"/>
      </dsp:txXfrm>
    </dsp:sp>
    <dsp:sp modelId="{273479C4-455E-42DB-AC19-C8B29042F2A5}">
      <dsp:nvSpPr>
        <dsp:cNvPr id="0" name=""/>
        <dsp:cNvSpPr/>
      </dsp:nvSpPr>
      <dsp:spPr>
        <a:xfrm rot="5400000">
          <a:off x="-163522" y="4058830"/>
          <a:ext cx="1090151" cy="76310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4800" kern="1200" dirty="0"/>
            <a:t>5</a:t>
          </a:r>
        </a:p>
      </dsp:txBody>
      <dsp:txXfrm rot="-5400000">
        <a:off x="1" y="4276860"/>
        <a:ext cx="763106" cy="327045"/>
      </dsp:txXfrm>
    </dsp:sp>
    <dsp:sp modelId="{99749359-BD1F-4482-A796-F3B1541210CE}">
      <dsp:nvSpPr>
        <dsp:cNvPr id="0" name=""/>
        <dsp:cNvSpPr/>
      </dsp:nvSpPr>
      <dsp:spPr>
        <a:xfrm rot="5400000">
          <a:off x="4614759" y="20138"/>
          <a:ext cx="708598" cy="8458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23495" rIns="23495" bIns="23495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3700" kern="1200" dirty="0"/>
            <a:t>REMAJA TANPA STIGMA &amp; DISKRIMINASI</a:t>
          </a:r>
        </a:p>
      </dsp:txBody>
      <dsp:txXfrm rot="-5400000">
        <a:off x="739590" y="3929899"/>
        <a:ext cx="8424346" cy="6394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7E6E8-2A49-41AC-B565-CAF94A47DF34}">
      <dsp:nvSpPr>
        <dsp:cNvPr id="0" name=""/>
        <dsp:cNvSpPr/>
      </dsp:nvSpPr>
      <dsp:spPr>
        <a:xfrm rot="5400000">
          <a:off x="-163522" y="166485"/>
          <a:ext cx="1090151" cy="76310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4800" kern="1200" dirty="0"/>
            <a:t>6</a:t>
          </a:r>
        </a:p>
      </dsp:txBody>
      <dsp:txXfrm rot="-5400000">
        <a:off x="1" y="384515"/>
        <a:ext cx="763106" cy="327045"/>
      </dsp:txXfrm>
    </dsp:sp>
    <dsp:sp modelId="{D823EC01-A38C-456B-B2D9-991FB3A5EB4A}">
      <dsp:nvSpPr>
        <dsp:cNvPr id="0" name=""/>
        <dsp:cNvSpPr/>
      </dsp:nvSpPr>
      <dsp:spPr>
        <a:xfrm rot="5400000">
          <a:off x="4638089" y="-3872020"/>
          <a:ext cx="708971" cy="8458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4000" kern="1200" dirty="0"/>
            <a:t>ISU-ISU BERKAITAN HIV/AIDS</a:t>
          </a:r>
        </a:p>
      </dsp:txBody>
      <dsp:txXfrm rot="-5400000">
        <a:off x="763107" y="37571"/>
        <a:ext cx="8424328" cy="639753"/>
      </dsp:txXfrm>
    </dsp:sp>
    <dsp:sp modelId="{8E8F8584-BFE6-467A-A5A1-3FBF615A879F}">
      <dsp:nvSpPr>
        <dsp:cNvPr id="0" name=""/>
        <dsp:cNvSpPr/>
      </dsp:nvSpPr>
      <dsp:spPr>
        <a:xfrm rot="5400000">
          <a:off x="-163522" y="1139572"/>
          <a:ext cx="1090151" cy="76310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4000" kern="1200" dirty="0"/>
            <a:t>7</a:t>
          </a:r>
        </a:p>
      </dsp:txBody>
      <dsp:txXfrm rot="-5400000">
        <a:off x="1" y="1357602"/>
        <a:ext cx="763106" cy="327045"/>
      </dsp:txXfrm>
    </dsp:sp>
    <dsp:sp modelId="{745EC778-F180-44D2-8ABB-D8EAB562610E}">
      <dsp:nvSpPr>
        <dsp:cNvPr id="0" name=""/>
        <dsp:cNvSpPr/>
      </dsp:nvSpPr>
      <dsp:spPr>
        <a:xfrm rot="5400000">
          <a:off x="4638275" y="-2899120"/>
          <a:ext cx="708598" cy="8458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4000" kern="1200" dirty="0"/>
            <a:t>REMAJA DAN KOMUNIKASI</a:t>
          </a:r>
        </a:p>
      </dsp:txBody>
      <dsp:txXfrm rot="-5400000">
        <a:off x="763106" y="1010640"/>
        <a:ext cx="8424346" cy="639416"/>
      </dsp:txXfrm>
    </dsp:sp>
    <dsp:sp modelId="{0F362E3D-170C-4C1F-BCCF-9F58AFF79C9E}">
      <dsp:nvSpPr>
        <dsp:cNvPr id="0" name=""/>
        <dsp:cNvSpPr/>
      </dsp:nvSpPr>
      <dsp:spPr>
        <a:xfrm rot="5400000">
          <a:off x="-163522" y="2112658"/>
          <a:ext cx="1090151" cy="76310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4800" kern="1200" dirty="0"/>
            <a:t>8</a:t>
          </a:r>
        </a:p>
      </dsp:txBody>
      <dsp:txXfrm rot="-5400000">
        <a:off x="1" y="2330688"/>
        <a:ext cx="763106" cy="327045"/>
      </dsp:txXfrm>
    </dsp:sp>
    <dsp:sp modelId="{D3564939-D3C5-407E-BC1C-A2704EAD1C1D}">
      <dsp:nvSpPr>
        <dsp:cNvPr id="0" name=""/>
        <dsp:cNvSpPr/>
      </dsp:nvSpPr>
      <dsp:spPr>
        <a:xfrm rot="5400000">
          <a:off x="4638275" y="-1926033"/>
          <a:ext cx="708598" cy="8458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4000" kern="1200" dirty="0"/>
            <a:t>NILAI-NILAI MURNI DAN SPIRITUALITI</a:t>
          </a:r>
        </a:p>
      </dsp:txBody>
      <dsp:txXfrm rot="-5400000">
        <a:off x="763106" y="1983727"/>
        <a:ext cx="8424346" cy="639416"/>
      </dsp:txXfrm>
    </dsp:sp>
    <dsp:sp modelId="{A8D2B49E-18DF-4E64-9A93-F561EBA7F44E}">
      <dsp:nvSpPr>
        <dsp:cNvPr id="0" name=""/>
        <dsp:cNvSpPr/>
      </dsp:nvSpPr>
      <dsp:spPr>
        <a:xfrm rot="5400000">
          <a:off x="-163522" y="3085744"/>
          <a:ext cx="1090151" cy="76310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4800" kern="1200" dirty="0"/>
            <a:t>9</a:t>
          </a:r>
        </a:p>
      </dsp:txBody>
      <dsp:txXfrm rot="-5400000">
        <a:off x="1" y="3303774"/>
        <a:ext cx="763106" cy="327045"/>
      </dsp:txXfrm>
    </dsp:sp>
    <dsp:sp modelId="{142565C2-66E8-42F7-81C7-0B57E8CE56BD}">
      <dsp:nvSpPr>
        <dsp:cNvPr id="0" name=""/>
        <dsp:cNvSpPr/>
      </dsp:nvSpPr>
      <dsp:spPr>
        <a:xfrm rot="5400000">
          <a:off x="4638275" y="-952947"/>
          <a:ext cx="708598" cy="8458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4000" kern="1200" dirty="0"/>
            <a:t>ABSTINEN</a:t>
          </a:r>
        </a:p>
      </dsp:txBody>
      <dsp:txXfrm rot="-5400000">
        <a:off x="763106" y="2956813"/>
        <a:ext cx="8424346" cy="639416"/>
      </dsp:txXfrm>
    </dsp:sp>
    <dsp:sp modelId="{273479C4-455E-42DB-AC19-C8B29042F2A5}">
      <dsp:nvSpPr>
        <dsp:cNvPr id="0" name=""/>
        <dsp:cNvSpPr/>
      </dsp:nvSpPr>
      <dsp:spPr>
        <a:xfrm rot="5400000">
          <a:off x="-163522" y="4048670"/>
          <a:ext cx="1090151" cy="76310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4800" kern="1200" dirty="0"/>
            <a:t>10</a:t>
          </a:r>
        </a:p>
      </dsp:txBody>
      <dsp:txXfrm rot="-5400000">
        <a:off x="1" y="4266700"/>
        <a:ext cx="763106" cy="327045"/>
      </dsp:txXfrm>
    </dsp:sp>
    <dsp:sp modelId="{99749359-BD1F-4482-A796-F3B1541210CE}">
      <dsp:nvSpPr>
        <dsp:cNvPr id="0" name=""/>
        <dsp:cNvSpPr/>
      </dsp:nvSpPr>
      <dsp:spPr>
        <a:xfrm rot="5400000">
          <a:off x="4614759" y="20138"/>
          <a:ext cx="708598" cy="8458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4000" kern="1200" dirty="0"/>
            <a:t>TINDAKAN SELEPAS PROGRAM</a:t>
          </a:r>
        </a:p>
      </dsp:txBody>
      <dsp:txXfrm rot="-5400000">
        <a:off x="739590" y="3929899"/>
        <a:ext cx="8424346" cy="639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17D316-DF7A-4B6C-B316-D70FA925D8D2}">
      <dsp:nvSpPr>
        <dsp:cNvPr id="0" name=""/>
        <dsp:cNvSpPr/>
      </dsp:nvSpPr>
      <dsp:spPr>
        <a:xfrm>
          <a:off x="0" y="441029"/>
          <a:ext cx="8636000" cy="1257271"/>
        </a:xfrm>
        <a:prstGeom prst="rightArrow">
          <a:avLst>
            <a:gd name="adj1" fmla="val 50000"/>
            <a:gd name="adj2" fmla="val 50000"/>
          </a:avLst>
        </a:prstGeom>
        <a:solidFill>
          <a:schemeClr val="tx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959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400" kern="1200" dirty="0"/>
            <a:t>KKM</a:t>
          </a:r>
        </a:p>
      </dsp:txBody>
      <dsp:txXfrm>
        <a:off x="0" y="755347"/>
        <a:ext cx="8321682" cy="628635"/>
      </dsp:txXfrm>
    </dsp:sp>
    <dsp:sp modelId="{D9F5969A-A487-4093-BFC0-24C7ABDDC2F5}">
      <dsp:nvSpPr>
        <dsp:cNvPr id="0" name=""/>
        <dsp:cNvSpPr/>
      </dsp:nvSpPr>
      <dsp:spPr>
        <a:xfrm>
          <a:off x="0" y="1412618"/>
          <a:ext cx="1990598" cy="23255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300" kern="1200" dirty="0" err="1"/>
            <a:t>Melatih</a:t>
          </a:r>
          <a:r>
            <a:rPr lang="en-MY" sz="2300" kern="1200" dirty="0"/>
            <a:t> dan </a:t>
          </a:r>
          <a:r>
            <a:rPr lang="en-MY" sz="2300" kern="1200" dirty="0" err="1"/>
            <a:t>memantau</a:t>
          </a:r>
          <a:r>
            <a:rPr lang="en-MY" sz="2300" kern="1200" dirty="0"/>
            <a:t> </a:t>
          </a:r>
          <a:r>
            <a:rPr lang="en-MY" sz="2300" kern="1200" dirty="0" err="1"/>
            <a:t>Jurulatih</a:t>
          </a:r>
          <a:r>
            <a:rPr lang="en-MY" sz="2300" kern="1200" dirty="0"/>
            <a:t> PROSTAR</a:t>
          </a:r>
        </a:p>
      </dsp:txBody>
      <dsp:txXfrm>
        <a:off x="0" y="1412618"/>
        <a:ext cx="1990598" cy="2325574"/>
      </dsp:txXfrm>
    </dsp:sp>
    <dsp:sp modelId="{071C7B7A-7108-4BDF-A8BC-8664D7A7C333}">
      <dsp:nvSpPr>
        <dsp:cNvPr id="0" name=""/>
        <dsp:cNvSpPr/>
      </dsp:nvSpPr>
      <dsp:spPr>
        <a:xfrm>
          <a:off x="1990597" y="859971"/>
          <a:ext cx="6645402" cy="1257271"/>
        </a:xfrm>
        <a:prstGeom prst="rightArrow">
          <a:avLst>
            <a:gd name="adj1" fmla="val 50000"/>
            <a:gd name="adj2" fmla="val 50000"/>
          </a:avLst>
        </a:prstGeom>
        <a:solidFill>
          <a:schemeClr val="tx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959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400" kern="1200" dirty="0"/>
            <a:t>JKN (Negeri)</a:t>
          </a:r>
        </a:p>
      </dsp:txBody>
      <dsp:txXfrm>
        <a:off x="1990597" y="1174289"/>
        <a:ext cx="6331084" cy="628635"/>
      </dsp:txXfrm>
    </dsp:sp>
    <dsp:sp modelId="{EADF5AAB-071B-4D7A-AE9F-3FBEED6E8387}">
      <dsp:nvSpPr>
        <dsp:cNvPr id="0" name=""/>
        <dsp:cNvSpPr/>
      </dsp:nvSpPr>
      <dsp:spPr>
        <a:xfrm>
          <a:off x="1990597" y="1831560"/>
          <a:ext cx="1990598" cy="22662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300" kern="1200" dirty="0" err="1"/>
            <a:t>Melatih</a:t>
          </a:r>
          <a:r>
            <a:rPr lang="en-MY" sz="2300" kern="1200" dirty="0"/>
            <a:t> </a:t>
          </a:r>
          <a:r>
            <a:rPr lang="en-MY" sz="2300" kern="1200" dirty="0" err="1"/>
            <a:t>Jurulatih</a:t>
          </a:r>
          <a:r>
            <a:rPr lang="en-MY" sz="2300" kern="1200" dirty="0"/>
            <a:t> </a:t>
          </a:r>
          <a:r>
            <a:rPr lang="en-MY" sz="2300" kern="1200" dirty="0" err="1"/>
            <a:t>peringkat</a:t>
          </a:r>
          <a:r>
            <a:rPr lang="en-MY" sz="2300" kern="1200" dirty="0"/>
            <a:t> negeri</a:t>
          </a:r>
        </a:p>
      </dsp:txBody>
      <dsp:txXfrm>
        <a:off x="1990597" y="1831560"/>
        <a:ext cx="1990598" cy="2266298"/>
      </dsp:txXfrm>
    </dsp:sp>
    <dsp:sp modelId="{47DD4224-071C-4E4B-A194-1831EDDBABB8}">
      <dsp:nvSpPr>
        <dsp:cNvPr id="0" name=""/>
        <dsp:cNvSpPr/>
      </dsp:nvSpPr>
      <dsp:spPr>
        <a:xfrm>
          <a:off x="3981195" y="1278913"/>
          <a:ext cx="4654804" cy="1257271"/>
        </a:xfrm>
        <a:prstGeom prst="rightArrow">
          <a:avLst>
            <a:gd name="adj1" fmla="val 50000"/>
            <a:gd name="adj2" fmla="val 50000"/>
          </a:avLst>
        </a:prstGeom>
        <a:solidFill>
          <a:schemeClr val="tx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959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400" kern="1200" dirty="0"/>
            <a:t>PKD</a:t>
          </a:r>
        </a:p>
      </dsp:txBody>
      <dsp:txXfrm>
        <a:off x="3981195" y="1593231"/>
        <a:ext cx="4340486" cy="628635"/>
      </dsp:txXfrm>
    </dsp:sp>
    <dsp:sp modelId="{0426F4E4-1433-4B1A-8ADB-1F28445351F6}">
      <dsp:nvSpPr>
        <dsp:cNvPr id="0" name=""/>
        <dsp:cNvSpPr/>
      </dsp:nvSpPr>
      <dsp:spPr>
        <a:xfrm>
          <a:off x="3981195" y="2250502"/>
          <a:ext cx="1990598" cy="22814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300" kern="1200" dirty="0" err="1"/>
            <a:t>Melatih</a:t>
          </a:r>
          <a:r>
            <a:rPr lang="en-MY" sz="2300" kern="1200" dirty="0"/>
            <a:t> </a:t>
          </a:r>
          <a:r>
            <a:rPr lang="en-MY" sz="2300" kern="1200" dirty="0" err="1"/>
            <a:t>Jurulatih</a:t>
          </a:r>
          <a:r>
            <a:rPr lang="en-MY" sz="2300" kern="1200" dirty="0"/>
            <a:t> </a:t>
          </a:r>
          <a:r>
            <a:rPr lang="en-MY" sz="2300" kern="1200" dirty="0" err="1"/>
            <a:t>peringkat</a:t>
          </a:r>
          <a:r>
            <a:rPr lang="en-MY" sz="2300" kern="1200" dirty="0"/>
            <a:t> </a:t>
          </a:r>
          <a:r>
            <a:rPr lang="en-MY" sz="2300" kern="1200" dirty="0" err="1"/>
            <a:t>daerah</a:t>
          </a:r>
          <a:endParaRPr lang="en-MY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300" kern="1200" dirty="0"/>
            <a:t>*Pasukan HIV &amp; </a:t>
          </a:r>
          <a:r>
            <a:rPr lang="en-MY" sz="2300" kern="1200" dirty="0" err="1"/>
            <a:t>sekolah</a:t>
          </a:r>
          <a:endParaRPr lang="en-MY" sz="2300" kern="1200" dirty="0"/>
        </a:p>
      </dsp:txBody>
      <dsp:txXfrm>
        <a:off x="3981195" y="2250502"/>
        <a:ext cx="1990598" cy="2281451"/>
      </dsp:txXfrm>
    </dsp:sp>
    <dsp:sp modelId="{7E365218-7C59-40D7-AF3E-0CE523A7E418}">
      <dsp:nvSpPr>
        <dsp:cNvPr id="0" name=""/>
        <dsp:cNvSpPr/>
      </dsp:nvSpPr>
      <dsp:spPr>
        <a:xfrm>
          <a:off x="5971794" y="1697855"/>
          <a:ext cx="2664206" cy="1257271"/>
        </a:xfrm>
        <a:prstGeom prst="rightArrow">
          <a:avLst>
            <a:gd name="adj1" fmla="val 50000"/>
            <a:gd name="adj2" fmla="val 50000"/>
          </a:avLst>
        </a:prstGeom>
        <a:solidFill>
          <a:schemeClr val="tx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959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400" kern="1200" dirty="0"/>
            <a:t>PPD/</a:t>
          </a:r>
          <a:r>
            <a:rPr lang="en-MY" sz="2400" kern="1200" dirty="0" err="1"/>
            <a:t>Sekolah</a:t>
          </a:r>
          <a:endParaRPr lang="en-MY" sz="2400" kern="1200" dirty="0"/>
        </a:p>
      </dsp:txBody>
      <dsp:txXfrm>
        <a:off x="5971794" y="2012173"/>
        <a:ext cx="2349888" cy="628635"/>
      </dsp:txXfrm>
    </dsp:sp>
    <dsp:sp modelId="{36EEBAC2-9670-4087-B1AE-2BC723483C34}">
      <dsp:nvSpPr>
        <dsp:cNvPr id="0" name=""/>
        <dsp:cNvSpPr/>
      </dsp:nvSpPr>
      <dsp:spPr>
        <a:xfrm>
          <a:off x="5971794" y="2669444"/>
          <a:ext cx="2008733" cy="2308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300" kern="1200" dirty="0" err="1"/>
            <a:t>Melatih</a:t>
          </a:r>
          <a:r>
            <a:rPr lang="en-MY" sz="2300" kern="1200" dirty="0"/>
            <a:t> murid-murid di </a:t>
          </a:r>
          <a:r>
            <a:rPr lang="en-MY" sz="2300" kern="1200" dirty="0" err="1"/>
            <a:t>peringkat</a:t>
          </a:r>
          <a:r>
            <a:rPr lang="en-MY" sz="2300" kern="1200" dirty="0"/>
            <a:t> </a:t>
          </a:r>
          <a:r>
            <a:rPr lang="en-MY" sz="2300" kern="1200" dirty="0" err="1"/>
            <a:t>sekolah</a:t>
          </a:r>
          <a:endParaRPr lang="en-MY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300" kern="1200" dirty="0"/>
            <a:t>*</a:t>
          </a:r>
          <a:r>
            <a:rPr lang="en-MY" sz="2300" kern="1200" dirty="0" err="1"/>
            <a:t>Doktor-doktor</a:t>
          </a:r>
          <a:r>
            <a:rPr lang="en-MY" sz="2300" kern="1200" dirty="0"/>
            <a:t> </a:t>
          </a:r>
          <a:r>
            <a:rPr lang="en-MY" sz="2300" kern="1200" dirty="0" err="1"/>
            <a:t>muda</a:t>
          </a:r>
          <a:endParaRPr lang="en-MY" sz="2300" kern="1200" dirty="0"/>
        </a:p>
      </dsp:txBody>
      <dsp:txXfrm>
        <a:off x="5971794" y="2669444"/>
        <a:ext cx="2008733" cy="2308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0E571-8540-6A13-FE17-6C0AB32C7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870BCC-4F6A-A9AF-4BBF-187E107E3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B10E0-8133-B634-CA23-33E1CB4D9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0A59B-3A98-BC77-5293-0CD947D92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29059-686D-C541-1E28-E741DED09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592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3469-6DC7-D284-7512-8154D3B9A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9C304D-56EC-9E6A-E7AA-0CA4795CB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BC326-9D33-2E69-6333-F2605D4D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7C21A-F5D5-8F6D-94FA-6A90F04A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000AA-31B5-6FC8-01F0-1AF37D03C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278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45CF5-ED0D-0605-0604-0F693296D4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7E69F-E33D-C835-8E4E-C99C4E03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D5868-70B1-E939-64D5-EE8C46808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D6620-EFBA-08AE-EFCB-41629614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C2BAD-931E-0845-9E46-71DCD197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6541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FA0C6-FA65-0285-BEA9-67A0ED7BD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ABCC5-4105-E112-976C-CC2EFD974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453CE-3D49-F9CC-63CC-371FC203A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93123-C7BE-C9C7-3664-6147F0B5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AEDB4-433C-1529-73B0-6A74B2134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89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8126A-5EAF-FCCD-C9F4-8F65DF0CE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14E95-7011-36F9-674B-FF12318E1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73345-458E-35F3-8AE7-793A0CBC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92735-F6B9-2648-62C7-950EEDEBF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13DA4-5F9C-EC75-7FFC-C90CF4243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8079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4F6A7-C750-8B4A-CC3E-E41235DE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1F0DC-1C28-59A1-7564-99C533024D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769E7-F5AC-36A4-4CB4-90835BECD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E7B430-BD88-D0C5-3225-553934FFF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7A794-C000-2FDB-D09B-88F173D31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02EE5-0C4B-A7A4-2DC1-63A810A45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45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42628-B646-3F1C-E41F-5DABD0E97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7E39C-B385-EB37-144F-5C91AF0F8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3A9D2-4E1F-7FDC-4FE6-D5F27C3DF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1F9EA2-070F-FA93-2D59-B16DD80B7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D7984A-DCD8-2900-CA5F-D2BCC87147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28E2AB-218E-D901-55B9-8574A961E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D5F9A2-F1F6-B4EE-428C-8C47A69D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700E75-6D0F-88C9-6BC3-69826C9F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6728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2D416-C1A0-DAAE-F71A-9CF9297B6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A4CD01-C090-AAFA-56B7-B6038D58D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11410-B1A3-F3F0-1819-25F217B1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116D93-C974-8B22-A01E-974E2EAC5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15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859B14-95D0-7E14-F3A6-8545C5461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4C83ED-9DC5-BA51-6C18-E0C0847E5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537F2-3FDB-3FE9-233C-863062A98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392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0FBD1-839E-BC7E-6280-D2655F90A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0554C-128B-2AA9-94AB-9BB1526AC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1943E-72E9-03D5-4BC1-D8758033D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B347C-3DA5-05B6-8460-47D47C362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2EB85-22EA-7BA2-E0E4-C945FC6D1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3CC41-A289-7B12-DEDF-7E59F06B3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784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AD26-C6BE-40BE-035F-7A7895C9D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5E3CBC-4955-D934-B16B-50A1007242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BDA89E-6265-5DA5-BCC4-4C719816F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73F626-0FA3-3EE1-0E75-71F120C59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0C496B-4681-89C9-E6FA-9B67487A2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50744-301E-4755-4030-8852F225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6792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C86728-0F30-364E-6514-A90B559DB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96BA6-A037-DDB1-E33A-6086E439E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54E02-37CF-D032-A041-4F58875B1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D41C4-842E-424A-BD4A-B88FAA38B5B0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AEFA1-B6DB-2975-0C8B-F33DA1C9B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DAAEB-58BD-71F0-6558-648043BAC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FC89F-9D3C-4B8B-93D8-F666092DAF3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757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E28B4-A8F8-6D34-5687-ABD95BEB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9520" y="268923"/>
            <a:ext cx="9144000" cy="1854517"/>
          </a:xfrm>
        </p:spPr>
        <p:txBody>
          <a:bodyPr>
            <a:normAutofit/>
          </a:bodyPr>
          <a:lstStyle/>
          <a:p>
            <a:r>
              <a:rPr lang="en-MY" sz="3200" b="1" dirty="0"/>
              <a:t>BENGKEL TOT </a:t>
            </a:r>
            <a:br>
              <a:rPr lang="en-MY" sz="3200" b="1" dirty="0"/>
            </a:br>
            <a:r>
              <a:rPr lang="en-MY" sz="3200" b="1" dirty="0"/>
              <a:t>PROSTAR MODUL 2.0 </a:t>
            </a:r>
            <a:br>
              <a:rPr lang="en-MY" sz="3200" b="1" dirty="0"/>
            </a:br>
            <a:r>
              <a:rPr lang="en-MY" sz="3200" b="1" dirty="0"/>
              <a:t>PERINGKAT NEGERI JOHOR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B2E0B-09FD-BF7D-6FDB-C11A5FE4E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5386" y="5512435"/>
            <a:ext cx="9144000" cy="1213485"/>
          </a:xfrm>
        </p:spPr>
        <p:txBody>
          <a:bodyPr>
            <a:normAutofit fontScale="92500" lnSpcReduction="10000"/>
          </a:bodyPr>
          <a:lstStyle/>
          <a:p>
            <a:r>
              <a:rPr lang="en-MY" sz="1600" b="1" dirty="0"/>
              <a:t>DR SITI NURADLIAH BT JAMIL</a:t>
            </a:r>
          </a:p>
          <a:p>
            <a:r>
              <a:rPr lang="en-MY" sz="1600" b="1" dirty="0"/>
              <a:t>PAKAR PERUBATAN KELUARGA </a:t>
            </a:r>
          </a:p>
          <a:p>
            <a:r>
              <a:rPr lang="en-MY" sz="1600" b="1" dirty="0"/>
              <a:t>KLINIK KESIHATAN PASIR GUDANG</a:t>
            </a:r>
          </a:p>
          <a:p>
            <a:r>
              <a:rPr lang="en-MY" sz="1600" b="1" dirty="0"/>
              <a:t>JURULATIH PROSTAR NEGERI JOHOR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C1BCF2-B377-D074-9016-7B5223CF6A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8192"/>
          <a:stretch/>
        </p:blipFill>
        <p:spPr>
          <a:xfrm>
            <a:off x="71121" y="32312"/>
            <a:ext cx="2225039" cy="6793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8B8471-F647-829B-6CA7-10180D9CA0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5386" y="242242"/>
            <a:ext cx="2051093" cy="17614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B610E4-3311-CD11-6D10-55F4823166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6614" y="372665"/>
            <a:ext cx="1870150" cy="1647031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6B229D5B-2389-F868-F31E-54D9FA3D81A7}"/>
              </a:ext>
            </a:extLst>
          </p:cNvPr>
          <p:cNvSpPr txBox="1">
            <a:spLocks/>
          </p:cNvSpPr>
          <p:nvPr/>
        </p:nvSpPr>
        <p:spPr>
          <a:xfrm>
            <a:off x="2805386" y="2824480"/>
            <a:ext cx="9144000" cy="1595121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3600" dirty="0">
                <a:solidFill>
                  <a:srgbClr val="FF0000"/>
                </a:solidFill>
              </a:rPr>
              <a:t>TAKLIMAT PERLAKSANAAN </a:t>
            </a:r>
          </a:p>
          <a:p>
            <a:r>
              <a:rPr lang="en-MY" sz="3600" dirty="0">
                <a:solidFill>
                  <a:srgbClr val="FF0000"/>
                </a:solidFill>
              </a:rPr>
              <a:t>MODUL PROSTAR 2.0</a:t>
            </a:r>
          </a:p>
        </p:txBody>
      </p:sp>
    </p:spTree>
    <p:extLst>
      <p:ext uri="{BB962C8B-B14F-4D97-AF65-F5344CB8AC3E}">
        <p14:creationId xmlns:p14="http://schemas.microsoft.com/office/powerpoint/2010/main" val="16066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8CAF42-C5FC-DE31-EA2C-39607172B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38" y="119990"/>
            <a:ext cx="5184661" cy="66180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BDE741-6C02-DA46-DFE2-E93D09875CAE}"/>
              </a:ext>
            </a:extLst>
          </p:cNvPr>
          <p:cNvSpPr txBox="1"/>
          <p:nvPr/>
        </p:nvSpPr>
        <p:spPr>
          <a:xfrm>
            <a:off x="6451600" y="965200"/>
            <a:ext cx="5540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/>
              <a:t>MANUAL LATIHAN PROSTAR 2.0 </a:t>
            </a:r>
          </a:p>
        </p:txBody>
      </p:sp>
    </p:spTree>
    <p:extLst>
      <p:ext uri="{BB962C8B-B14F-4D97-AF65-F5344CB8AC3E}">
        <p14:creationId xmlns:p14="http://schemas.microsoft.com/office/powerpoint/2010/main" val="3152936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36E5A1-6754-7B09-3525-31A54091B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699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6BD11B-18DE-F3C9-3B11-5F8E752874CD}"/>
              </a:ext>
            </a:extLst>
          </p:cNvPr>
          <p:cNvSpPr txBox="1"/>
          <p:nvPr/>
        </p:nvSpPr>
        <p:spPr>
          <a:xfrm>
            <a:off x="904240" y="365760"/>
            <a:ext cx="105867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KAMULAH HARAPAN KELUARGA, BANGSA DAN NEGARA</a:t>
            </a:r>
            <a:endParaRPr lang="en-MY" sz="5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44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C1BCF2-B377-D074-9016-7B5223CF6A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8192"/>
          <a:stretch/>
        </p:blipFill>
        <p:spPr>
          <a:xfrm>
            <a:off x="71121" y="32312"/>
            <a:ext cx="2225039" cy="6793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6B229D5B-2389-F868-F31E-54D9FA3D81A7}"/>
              </a:ext>
            </a:extLst>
          </p:cNvPr>
          <p:cNvSpPr txBox="1">
            <a:spLocks/>
          </p:cNvSpPr>
          <p:nvPr/>
        </p:nvSpPr>
        <p:spPr>
          <a:xfrm>
            <a:off x="2602186" y="355601"/>
            <a:ext cx="9144000" cy="87376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3600" dirty="0">
                <a:solidFill>
                  <a:srgbClr val="FF0000"/>
                </a:solidFill>
              </a:rPr>
              <a:t>PERLAKSANAAN MODUL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ADDCD3E-C2D1-047F-F346-CAED21CD53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8970482"/>
              </p:ext>
            </p:extLst>
          </p:nvPr>
        </p:nvGraphicFramePr>
        <p:xfrm>
          <a:off x="2602186" y="1717040"/>
          <a:ext cx="9222044" cy="4988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1629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C1BCF2-B377-D074-9016-7B5223CF6A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8192"/>
          <a:stretch/>
        </p:blipFill>
        <p:spPr>
          <a:xfrm>
            <a:off x="71121" y="32312"/>
            <a:ext cx="2225039" cy="6793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6B229D5B-2389-F868-F31E-54D9FA3D81A7}"/>
              </a:ext>
            </a:extLst>
          </p:cNvPr>
          <p:cNvSpPr txBox="1">
            <a:spLocks/>
          </p:cNvSpPr>
          <p:nvPr/>
        </p:nvSpPr>
        <p:spPr>
          <a:xfrm>
            <a:off x="2602186" y="355601"/>
            <a:ext cx="9144000" cy="873760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4800" b="1" dirty="0">
                <a:solidFill>
                  <a:srgbClr val="FF0000"/>
                </a:solidFill>
              </a:rPr>
              <a:t>PERLAKSANAAN MODUL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ADDCD3E-C2D1-047F-F346-CAED21CD53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5659197"/>
              </p:ext>
            </p:extLst>
          </p:nvPr>
        </p:nvGraphicFramePr>
        <p:xfrm>
          <a:off x="2602186" y="1717040"/>
          <a:ext cx="9222044" cy="4988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9117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C1BCF2-B377-D074-9016-7B5223CF6A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8192"/>
          <a:stretch/>
        </p:blipFill>
        <p:spPr>
          <a:xfrm>
            <a:off x="71121" y="32312"/>
            <a:ext cx="2225039" cy="6793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6B229D5B-2389-F868-F31E-54D9FA3D81A7}"/>
              </a:ext>
            </a:extLst>
          </p:cNvPr>
          <p:cNvSpPr txBox="1">
            <a:spLocks/>
          </p:cNvSpPr>
          <p:nvPr/>
        </p:nvSpPr>
        <p:spPr>
          <a:xfrm>
            <a:off x="2602186" y="355601"/>
            <a:ext cx="9144000" cy="87376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3600" dirty="0">
                <a:solidFill>
                  <a:srgbClr val="FF0000"/>
                </a:solidFill>
              </a:rPr>
              <a:t>PERLAKSANAAN 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26FC7D4A-C18C-2987-CDF3-C904AF1B7A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7773653"/>
              </p:ext>
            </p:extLst>
          </p:nvPr>
        </p:nvGraphicFramePr>
        <p:xfrm>
          <a:off x="3230880" y="1229361"/>
          <a:ext cx="8636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4018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125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Office Theme</vt:lpstr>
      <vt:lpstr>BENGKEL TOT  PROSTAR MODUL 2.0  PERINGKAT NEGERI JOHOR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BENGKEL TOT  PROSTAR MODUL 2.0  PERINGKAT NEGERI JOHOR</dc:title>
  <dc:creator>adliah jamil</dc:creator>
  <cp:lastModifiedBy>adliah jamil</cp:lastModifiedBy>
  <cp:revision>2</cp:revision>
  <dcterms:created xsi:type="dcterms:W3CDTF">2023-08-08T22:21:53Z</dcterms:created>
  <dcterms:modified xsi:type="dcterms:W3CDTF">2023-08-08T22:44:57Z</dcterms:modified>
</cp:coreProperties>
</file>