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C7BB-57B5-C2C4-4A34-67F98A0B5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9FC99-C990-F847-23E8-D57D61F1D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085F3-E9A1-0CEA-1D10-8DFFDFE6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6C522-6A39-8ADC-64B5-7EBF4405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0AE05-E89E-12F0-2E7E-867BB235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9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6403A-2A3F-37C1-209E-CE782699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80346-F527-42FE-6893-89C2FCA7B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87696-25E1-2DD2-B957-B6AA575DB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BF3F9-01B7-6C5E-1F63-20F6BD98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D1469-EE51-E415-D82B-992BFBA8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0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D6D473-174F-A920-CBE3-32E69C1E6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87F37-0534-0012-5783-0846711B9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EF371-DA23-4B21-40C1-634129A0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87F9F-CB34-7D16-687B-1EB04C4C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3033A-54A5-8576-080C-85C14AC4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3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B29A-443B-2BB7-1A20-C1816031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BE6F2-17FA-18A3-E9D6-61098F8A5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4C9BB-FAC8-D53F-A4BF-6C637CC7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29C59-F27A-07F9-409E-EDA59F30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C2DE6-7DAA-CAF3-1DB5-736585CB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4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054FB-AC82-AFDE-0243-FDB01504B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3EA28-3B09-4133-83D8-4EE42F835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285F9-A7A2-446F-652B-631F0394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B6F9-6C84-CF83-1EA0-382E688C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DA703-440B-CB89-40F4-E34B57BC0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2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A95F0-7FF1-C66C-3A71-BF69736E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12429-E545-59D3-DAAA-F4FBF9CE8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2B7F5-E3E4-D1E5-9BAB-E265E5CDC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C5A3BC-4D2D-BDBE-432E-B253C716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44265-EDDC-0A35-66C1-7234F0B7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A519E-7610-9136-26E7-38D77F909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8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0520-C307-F8FC-9F29-1AD8667C8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2665-9088-3DAC-8F3D-F6A0AFA7F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53118-47F2-00AA-4AED-7ED757C84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AB8432-1586-3C99-B304-EA0C8E2F36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B5643-3D0E-ED92-FC45-D459E2492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A97EC-B242-D404-9BC4-EF6E1BD8E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8B3D2E-BA0D-0A60-B2EE-3CD7D162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C050BC-ABF1-ED7B-70AB-10FCB08BE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2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9D745-8705-0F20-BB5B-831F30AD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224F3-99C1-6479-7B98-42ADA453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69454-C821-EB30-75B0-74EF98EF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9AFEB-E840-65A8-473A-DCD2193A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6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F1711-861A-2776-46BA-2C73A1C8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6EF02-C86E-0C41-C368-0B958238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83354-1F81-7F69-5C12-23861772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0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43BDC-B265-CABF-DC98-2F5FB65D5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4F018-1AAA-D765-D34D-697A14720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E33587-A98C-E588-1435-A1BDC98E6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C57E5-52EC-4738-2853-1A9C5F8E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C7227-A535-92EA-4652-7F7DFA28C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286E4-EC4B-2CC7-AC6E-2C87B419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7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9021-041B-1590-ED27-B4171E64A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ECF3A-327F-387E-94DD-EEE27F43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C81B3-1ACF-3579-A92C-041A1A78C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E5EEE-83B2-769E-207E-52AE49568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500AC-7C07-031D-D238-D38FBC32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5A8D2-B75A-5F2F-D3F1-A2909CD7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0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1A8CA0-C298-7D2D-DE45-52A56721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2808E-AC22-652D-E013-06DB138C0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28C69-2BA7-8965-E586-AD997DC29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42F8B-A83A-493B-8943-AD3801503AB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2B231-EA4E-F334-ED1A-F290C2E28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BE5EF-4EE5-1783-8B76-B44D865BD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8A44-FCB6-4E6A-8686-D46D84CB7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7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8" name="Group 2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3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A60D32-B3E1-2CBB-16ED-D0FA8E39DA7E}"/>
              </a:ext>
            </a:extLst>
          </p:cNvPr>
          <p:cNvSpPr/>
          <p:nvPr/>
        </p:nvSpPr>
        <p:spPr>
          <a:xfrm>
            <a:off x="732787" y="3218485"/>
            <a:ext cx="10355133" cy="71354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red and black logo&#10;&#10;Description automatically generated">
            <a:extLst>
              <a:ext uri="{FF2B5EF4-FFF2-40B4-BE49-F238E27FC236}">
                <a16:creationId xmlns:a16="http://schemas.microsoft.com/office/drawing/2014/main" id="{4E3BA4A1-E659-1A48-2377-4BAE828397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72" r="756" b="36348"/>
          <a:stretch/>
        </p:blipFill>
        <p:spPr>
          <a:xfrm>
            <a:off x="1033974" y="2013689"/>
            <a:ext cx="2810945" cy="8800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34D005B-81F6-2DCC-A38C-25E0239593B8}"/>
              </a:ext>
            </a:extLst>
          </p:cNvPr>
          <p:cNvSpPr/>
          <p:nvPr/>
        </p:nvSpPr>
        <p:spPr>
          <a:xfrm>
            <a:off x="1124461" y="2615671"/>
            <a:ext cx="6489628" cy="11240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 defTabSz="768096">
              <a:spcAft>
                <a:spcPts val="600"/>
              </a:spcAft>
            </a:pPr>
            <a:r>
              <a:rPr lang="en-US" sz="6720" b="1" kern="1200" spc="42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TOT PROSTAR 2.0</a:t>
            </a:r>
            <a:endParaRPr lang="en-US" sz="8000" b="1" cap="none" spc="50" dirty="0">
              <a:ln w="9525" cmpd="sng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945C72-23DD-E46E-8648-ACDD1BB32EBE}"/>
              </a:ext>
            </a:extLst>
          </p:cNvPr>
          <p:cNvSpPr txBox="1"/>
          <p:nvPr/>
        </p:nvSpPr>
        <p:spPr>
          <a:xfrm>
            <a:off x="1805664" y="4763875"/>
            <a:ext cx="9487757" cy="40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68096">
              <a:spcAft>
                <a:spcPts val="600"/>
              </a:spcAft>
            </a:pPr>
            <a:r>
              <a:rPr lang="en-US" sz="201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 OGOS 2023         8.00 Pagi – 5.00 </a:t>
            </a:r>
            <a:r>
              <a:rPr lang="en-US" sz="201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Petang</a:t>
            </a:r>
            <a:r>
              <a:rPr lang="en-US" sz="201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</a:t>
            </a:r>
            <a:r>
              <a:rPr lang="en-US" sz="201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Bilik</a:t>
            </a:r>
            <a:r>
              <a:rPr lang="en-US" sz="201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Seminar Ixora Hospital </a:t>
            </a:r>
            <a:r>
              <a:rPr lang="en-US" sz="201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Permai</a:t>
            </a:r>
            <a:r>
              <a:rPr lang="en-US" sz="201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2400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785A6D3A-52C3-9B80-4635-4867B8F21E65}"/>
              </a:ext>
            </a:extLst>
          </p:cNvPr>
          <p:cNvSpPr/>
          <p:nvPr/>
        </p:nvSpPr>
        <p:spPr>
          <a:xfrm>
            <a:off x="3430993" y="4833276"/>
            <a:ext cx="200164" cy="21524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4CBFF40C-A603-9C5A-D602-D10B27752C4F}"/>
              </a:ext>
            </a:extLst>
          </p:cNvPr>
          <p:cNvSpPr/>
          <p:nvPr/>
        </p:nvSpPr>
        <p:spPr>
          <a:xfrm>
            <a:off x="6373399" y="4844462"/>
            <a:ext cx="200164" cy="21524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9804CE05-6C23-4539-7780-108171F0ACC0}"/>
              </a:ext>
            </a:extLst>
          </p:cNvPr>
          <p:cNvCxnSpPr>
            <a:cxnSpLocks/>
          </p:cNvCxnSpPr>
          <p:nvPr/>
        </p:nvCxnSpPr>
        <p:spPr>
          <a:xfrm>
            <a:off x="772820" y="5512297"/>
            <a:ext cx="10384490" cy="391720"/>
          </a:xfrm>
          <a:prstGeom prst="bentConnector3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3705164-EAB7-05CB-D702-737266D746AE}"/>
              </a:ext>
            </a:extLst>
          </p:cNvPr>
          <p:cNvCxnSpPr>
            <a:cxnSpLocks/>
          </p:cNvCxnSpPr>
          <p:nvPr/>
        </p:nvCxnSpPr>
        <p:spPr>
          <a:xfrm>
            <a:off x="772820" y="5820472"/>
            <a:ext cx="10686393" cy="394060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1" name="Picture 20" descr="A red and blue text&#10;&#10;Description automatically generated">
            <a:extLst>
              <a:ext uri="{FF2B5EF4-FFF2-40B4-BE49-F238E27FC236}">
                <a16:creationId xmlns:a16="http://schemas.microsoft.com/office/drawing/2014/main" id="{E32956DB-159F-C784-8D9A-C3013249AD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5" t="37750" r="23453" b="44009"/>
          <a:stretch/>
        </p:blipFill>
        <p:spPr>
          <a:xfrm>
            <a:off x="7704576" y="2744506"/>
            <a:ext cx="3388266" cy="863000"/>
          </a:xfrm>
          <a:prstGeom prst="rect">
            <a:avLst/>
          </a:prstGeom>
        </p:spPr>
      </p:pic>
      <p:pic>
        <p:nvPicPr>
          <p:cNvPr id="23" name="Picture 22" descr="A logo with tigers and a sun&#10;&#10;Description automatically generated">
            <a:extLst>
              <a:ext uri="{FF2B5EF4-FFF2-40B4-BE49-F238E27FC236}">
                <a16:creationId xmlns:a16="http://schemas.microsoft.com/office/drawing/2014/main" id="{F7E790F4-EF77-338C-BCC1-B9D3DADCC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573" y="-93307"/>
            <a:ext cx="1784886" cy="178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35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09C8EDF4-1154-EFDE-C9C2-C0F7924D5BCB}"/>
              </a:ext>
            </a:extLst>
          </p:cNvPr>
          <p:cNvSpPr/>
          <p:nvPr/>
        </p:nvSpPr>
        <p:spPr>
          <a:xfrm>
            <a:off x="0" y="818357"/>
            <a:ext cx="12192000" cy="1277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2C09E47-DF7A-3DA2-FF42-B184A0A027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9980"/>
          <a:stretch/>
        </p:blipFill>
        <p:spPr>
          <a:xfrm>
            <a:off x="166076" y="1155700"/>
            <a:ext cx="5792075" cy="4064000"/>
          </a:xfrm>
          <a:prstGeom prst="rect">
            <a:avLst/>
          </a:prstGeom>
        </p:spPr>
      </p:pic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07F1F5F7-2B58-F937-59E7-B2EACA9881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899"/>
          <a:stretch/>
        </p:blipFill>
        <p:spPr>
          <a:xfrm>
            <a:off x="6395426" y="1276350"/>
            <a:ext cx="5710849" cy="4013471"/>
          </a:xfrm>
          <a:prstGeom prst="rect">
            <a:avLst/>
          </a:prstGeom>
        </p:spPr>
      </p:pic>
      <p:pic>
        <p:nvPicPr>
          <p:cNvPr id="8" name="Picture 7" descr="A red and black logo&#10;&#10;Description automatically generated">
            <a:extLst>
              <a:ext uri="{FF2B5EF4-FFF2-40B4-BE49-F238E27FC236}">
                <a16:creationId xmlns:a16="http://schemas.microsoft.com/office/drawing/2014/main" id="{1994065E-86A6-ADF1-955C-D79CBBFBA4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72" r="756" b="36348"/>
          <a:stretch/>
        </p:blipFill>
        <p:spPr>
          <a:xfrm>
            <a:off x="259364" y="5583731"/>
            <a:ext cx="3309570" cy="103621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9A8563-B6EA-95F6-65CA-4BE088B34A76}"/>
              </a:ext>
            </a:extLst>
          </p:cNvPr>
          <p:cNvCxnSpPr>
            <a:cxnSpLocks/>
          </p:cNvCxnSpPr>
          <p:nvPr/>
        </p:nvCxnSpPr>
        <p:spPr>
          <a:xfrm>
            <a:off x="6189516" y="1122910"/>
            <a:ext cx="0" cy="59541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E89FD32-8D70-C99A-662E-935E5C0928CC}"/>
              </a:ext>
            </a:extLst>
          </p:cNvPr>
          <p:cNvSpPr/>
          <p:nvPr/>
        </p:nvSpPr>
        <p:spPr>
          <a:xfrm>
            <a:off x="3287484" y="-3552"/>
            <a:ext cx="5436584" cy="11264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 defTabSz="768096">
              <a:spcAft>
                <a:spcPts val="600"/>
              </a:spcAft>
            </a:pPr>
            <a:r>
              <a:rPr lang="en-US" sz="6720" b="1" kern="1200" spc="42" dirty="0" err="1">
                <a:ln w="9525" cmpd="sng">
                  <a:solidFill>
                    <a:schemeClr val="tx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Tentatif</a:t>
            </a:r>
            <a:endParaRPr lang="en-US" sz="8000" b="1" cap="none" spc="50" dirty="0">
              <a:ln w="9525" cmpd="sng">
                <a:solidFill>
                  <a:schemeClr val="tx1"/>
                </a:solidFill>
                <a:prstDash val="solid"/>
              </a:ln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709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411C1F1-8CAA-CC5D-31BF-356F6B0DCDDC}"/>
              </a:ext>
            </a:extLst>
          </p:cNvPr>
          <p:cNvSpPr/>
          <p:nvPr/>
        </p:nvSpPr>
        <p:spPr>
          <a:xfrm>
            <a:off x="0" y="1027906"/>
            <a:ext cx="12192000" cy="10714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qr code with black squares&#10;&#10;Description automatically generated">
            <a:extLst>
              <a:ext uri="{FF2B5EF4-FFF2-40B4-BE49-F238E27FC236}">
                <a16:creationId xmlns:a16="http://schemas.microsoft.com/office/drawing/2014/main" id="{2DBAEDF8-F148-9C75-BBF3-E2212A4AFC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222" y="1655979"/>
            <a:ext cx="4351338" cy="4351338"/>
          </a:xfrm>
        </p:spPr>
      </p:pic>
      <p:pic>
        <p:nvPicPr>
          <p:cNvPr id="7" name="Picture 6" descr="A red and black logo&#10;&#10;Description automatically generated">
            <a:extLst>
              <a:ext uri="{FF2B5EF4-FFF2-40B4-BE49-F238E27FC236}">
                <a16:creationId xmlns:a16="http://schemas.microsoft.com/office/drawing/2014/main" id="{4C90824E-4261-8BB5-BC27-FB706569E5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72" r="756" b="36348"/>
          <a:stretch/>
        </p:blipFill>
        <p:spPr>
          <a:xfrm>
            <a:off x="259364" y="5583731"/>
            <a:ext cx="3309570" cy="103621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29D1A19-80A4-3147-ABC8-C16A94ED52C3}"/>
              </a:ext>
            </a:extLst>
          </p:cNvPr>
          <p:cNvSpPr/>
          <p:nvPr/>
        </p:nvSpPr>
        <p:spPr>
          <a:xfrm>
            <a:off x="3451599" y="358356"/>
            <a:ext cx="5436584" cy="11264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 defTabSz="768096">
              <a:spcAft>
                <a:spcPts val="600"/>
              </a:spcAft>
            </a:pPr>
            <a:r>
              <a:rPr lang="en-US" sz="6720" b="1" kern="1200" spc="42" dirty="0">
                <a:ln w="9525" cmpd="sng">
                  <a:solidFill>
                    <a:schemeClr val="tx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Pre Test</a:t>
            </a:r>
            <a:endParaRPr lang="en-US" sz="8000" b="1" cap="none" spc="50" dirty="0">
              <a:ln w="9525" cmpd="sng">
                <a:solidFill>
                  <a:schemeClr val="tx1"/>
                </a:solidFill>
                <a:prstDash val="solid"/>
              </a:ln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234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411C1F1-8CAA-CC5D-31BF-356F6B0DCDDC}"/>
              </a:ext>
            </a:extLst>
          </p:cNvPr>
          <p:cNvSpPr/>
          <p:nvPr/>
        </p:nvSpPr>
        <p:spPr>
          <a:xfrm>
            <a:off x="0" y="1027906"/>
            <a:ext cx="12192000" cy="10714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F5830C5-F2C4-B80E-5CF2-07868EE6B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635125"/>
            <a:ext cx="4351338" cy="4351338"/>
          </a:xfrm>
        </p:spPr>
      </p:pic>
      <p:pic>
        <p:nvPicPr>
          <p:cNvPr id="9" name="Picture 8" descr="A red and black logo&#10;&#10;Description automatically generated">
            <a:extLst>
              <a:ext uri="{FF2B5EF4-FFF2-40B4-BE49-F238E27FC236}">
                <a16:creationId xmlns:a16="http://schemas.microsoft.com/office/drawing/2014/main" id="{D03C6E42-04F7-75B2-B454-F6A10C043E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72" r="756" b="36348"/>
          <a:stretch/>
        </p:blipFill>
        <p:spPr>
          <a:xfrm>
            <a:off x="142029" y="5640381"/>
            <a:ext cx="3309570" cy="103621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BB031B8-946F-52DF-E257-FB59BFE95F09}"/>
              </a:ext>
            </a:extLst>
          </p:cNvPr>
          <p:cNvSpPr/>
          <p:nvPr/>
        </p:nvSpPr>
        <p:spPr>
          <a:xfrm>
            <a:off x="3451599" y="358356"/>
            <a:ext cx="5436584" cy="11264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 defTabSz="768096">
              <a:spcAft>
                <a:spcPts val="600"/>
              </a:spcAft>
            </a:pPr>
            <a:r>
              <a:rPr lang="en-US" sz="6720" b="1" kern="1200" spc="42" dirty="0">
                <a:ln w="9525" cmpd="sng">
                  <a:solidFill>
                    <a:schemeClr val="tx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Post Test</a:t>
            </a:r>
            <a:endParaRPr lang="en-US" sz="8000" b="1" cap="none" spc="50" dirty="0">
              <a:ln w="9525" cmpd="sng">
                <a:solidFill>
                  <a:schemeClr val="tx1"/>
                </a:solidFill>
                <a:prstDash val="solid"/>
              </a:ln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483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B7BBB-B65C-131B-FCC4-41174D33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QR Code Group </a:t>
            </a:r>
            <a:r>
              <a:rPr lang="en-US" dirty="0" err="1"/>
              <a:t>Whatsapp</a:t>
            </a:r>
            <a:endParaRPr lang="en-US" dirty="0"/>
          </a:p>
        </p:txBody>
      </p:sp>
      <p:pic>
        <p:nvPicPr>
          <p:cNvPr id="6" name="Content Placeholder 5" descr="A qr code on a green background&#10;&#10;Description automatically generated">
            <a:extLst>
              <a:ext uri="{FF2B5EF4-FFF2-40B4-BE49-F238E27FC236}">
                <a16:creationId xmlns:a16="http://schemas.microsoft.com/office/drawing/2014/main" id="{F2F06177-D0F4-F562-D1CE-71A7BF91A7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4" t="26597" r="11804" b="33126"/>
          <a:stretch/>
        </p:blipFill>
        <p:spPr>
          <a:xfrm>
            <a:off x="3373623" y="1285875"/>
            <a:ext cx="5444753" cy="5034344"/>
          </a:xfrm>
        </p:spPr>
      </p:pic>
      <p:pic>
        <p:nvPicPr>
          <p:cNvPr id="4" name="Picture 3" descr="A red and black logo&#10;&#10;Description automatically generated">
            <a:extLst>
              <a:ext uri="{FF2B5EF4-FFF2-40B4-BE49-F238E27FC236}">
                <a16:creationId xmlns:a16="http://schemas.microsoft.com/office/drawing/2014/main" id="{6C68C738-C528-E0E8-5C38-78617E3384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72" r="756" b="36348"/>
          <a:stretch/>
        </p:blipFill>
        <p:spPr>
          <a:xfrm>
            <a:off x="142029" y="5640381"/>
            <a:ext cx="3309570" cy="103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21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B7BBB-B65C-131B-FCC4-41174D33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QR </a:t>
            </a:r>
            <a:r>
              <a:rPr lang="en-US"/>
              <a:t>Gambar Program</a:t>
            </a:r>
            <a:endParaRPr lang="en-US" dirty="0"/>
          </a:p>
        </p:txBody>
      </p:sp>
      <p:pic>
        <p:nvPicPr>
          <p:cNvPr id="6" name="Content Placeholder 5" descr="A qr code on a green background&#10;&#10;Description automatically generated">
            <a:extLst>
              <a:ext uri="{FF2B5EF4-FFF2-40B4-BE49-F238E27FC236}">
                <a16:creationId xmlns:a16="http://schemas.microsoft.com/office/drawing/2014/main" id="{F2F06177-D0F4-F562-D1CE-71A7BF91A7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4" t="26597" r="11804" b="33126"/>
          <a:stretch/>
        </p:blipFill>
        <p:spPr>
          <a:xfrm>
            <a:off x="3373623" y="1285875"/>
            <a:ext cx="5444753" cy="5034344"/>
          </a:xfrm>
        </p:spPr>
      </p:pic>
      <p:pic>
        <p:nvPicPr>
          <p:cNvPr id="4" name="Picture 3" descr="A red and black logo&#10;&#10;Description automatically generated">
            <a:extLst>
              <a:ext uri="{FF2B5EF4-FFF2-40B4-BE49-F238E27FC236}">
                <a16:creationId xmlns:a16="http://schemas.microsoft.com/office/drawing/2014/main" id="{6C68C738-C528-E0E8-5C38-78617E3384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72" r="756" b="36348"/>
          <a:stretch/>
        </p:blipFill>
        <p:spPr>
          <a:xfrm>
            <a:off x="142029" y="5640381"/>
            <a:ext cx="3309570" cy="103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36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28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QR Code Group Whatsapp</vt:lpstr>
      <vt:lpstr>QR Gambar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Taufiq</dc:creator>
  <cp:lastModifiedBy>Taufiq</cp:lastModifiedBy>
  <cp:revision>4</cp:revision>
  <dcterms:created xsi:type="dcterms:W3CDTF">2023-08-08T16:58:05Z</dcterms:created>
  <dcterms:modified xsi:type="dcterms:W3CDTF">2023-08-09T04:34:41Z</dcterms:modified>
</cp:coreProperties>
</file>