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</p:sldIdLst>
  <p:sldSz cx="18288000" cy="10287000"/>
  <p:notesSz cx="6858000" cy="9144000"/>
  <p:embeddedFontLst>
    <p:embeddedFont>
      <p:font typeface="Futura" charset="1" panose="020B0502020204020303"/>
      <p:regular r:id="rId9"/>
    </p:embeddedFont>
    <p:embeddedFont>
      <p:font typeface="Futura Bold" charset="1" panose="020B0702020204020203"/>
      <p:regular r:id="rId10"/>
    </p:embeddedFont>
    <p:embeddedFont>
      <p:font typeface="Glacial Indifference" charset="1" panose="00000000000000000000"/>
      <p:regular r:id="rId11"/>
    </p:embeddedFont>
    <p:embeddedFont>
      <p:font typeface="Futura Ultra-Bold" charset="1" panose="020B0802020204020204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12" Target="fonts/font12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7887798"/>
            <a:ext cx="9705374" cy="2399202"/>
            <a:chOff x="0" y="0"/>
            <a:chExt cx="12940498" cy="319893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2940538" cy="3198876"/>
            </a:xfrm>
            <a:custGeom>
              <a:avLst/>
              <a:gdLst/>
              <a:ahLst/>
              <a:cxnLst/>
              <a:rect r="r" b="b" t="t" l="l"/>
              <a:pathLst>
                <a:path h="3198876" w="12940538">
                  <a:moveTo>
                    <a:pt x="0" y="0"/>
                  </a:moveTo>
                  <a:lnTo>
                    <a:pt x="12940538" y="0"/>
                  </a:lnTo>
                  <a:lnTo>
                    <a:pt x="12140819" y="3198876"/>
                  </a:lnTo>
                  <a:lnTo>
                    <a:pt x="0" y="31988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3303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10052614" y="0"/>
            <a:ext cx="8235386" cy="10287000"/>
            <a:chOff x="0" y="0"/>
            <a:chExt cx="10980514" cy="13716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0980547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10980547">
                  <a:moveTo>
                    <a:pt x="3429000" y="0"/>
                  </a:moveTo>
                  <a:lnTo>
                    <a:pt x="10980547" y="0"/>
                  </a:lnTo>
                  <a:lnTo>
                    <a:pt x="10980547" y="13716000"/>
                  </a:lnTo>
                  <a:lnTo>
                    <a:pt x="0" y="13716000"/>
                  </a:lnTo>
                  <a:close/>
                </a:path>
              </a:pathLst>
            </a:custGeom>
            <a:blipFill>
              <a:blip r:embed="rId2"/>
              <a:stretch>
                <a:fillRect l="0" t="-10079" r="0" b="-10079"/>
              </a:stretch>
            </a:blipFill>
          </p:spPr>
        </p:sp>
      </p:grpSp>
      <p:grpSp>
        <p:nvGrpSpPr>
          <p:cNvPr name="Group 6" id="6"/>
          <p:cNvGrpSpPr/>
          <p:nvPr/>
        </p:nvGrpSpPr>
        <p:grpSpPr>
          <a:xfrm rot="0">
            <a:off x="9735987" y="2811780"/>
            <a:ext cx="2531745" cy="7475220"/>
            <a:chOff x="0" y="0"/>
            <a:chExt cx="3375660" cy="996696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375660" cy="9966960"/>
            </a:xfrm>
            <a:custGeom>
              <a:avLst/>
              <a:gdLst/>
              <a:ahLst/>
              <a:cxnLst/>
              <a:rect r="r" b="b" t="t" l="l"/>
              <a:pathLst>
                <a:path h="9966960" w="3375660">
                  <a:moveTo>
                    <a:pt x="2491740" y="0"/>
                  </a:moveTo>
                  <a:lnTo>
                    <a:pt x="3375660" y="0"/>
                  </a:lnTo>
                  <a:lnTo>
                    <a:pt x="883920" y="9966960"/>
                  </a:lnTo>
                  <a:lnTo>
                    <a:pt x="0" y="9966960"/>
                  </a:lnTo>
                  <a:lnTo>
                    <a:pt x="2491740" y="0"/>
                  </a:lnTo>
                  <a:close/>
                </a:path>
              </a:pathLst>
            </a:custGeom>
            <a:solidFill>
              <a:srgbClr val="D13303"/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12267732" y="0"/>
            <a:ext cx="5306748" cy="2811780"/>
            <a:chOff x="0" y="0"/>
            <a:chExt cx="7075664" cy="374904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7075678" cy="3749040"/>
            </a:xfrm>
            <a:custGeom>
              <a:avLst/>
              <a:gdLst/>
              <a:ahLst/>
              <a:cxnLst/>
              <a:rect r="r" b="b" t="t" l="l"/>
              <a:pathLst>
                <a:path h="3749040" w="7075678">
                  <a:moveTo>
                    <a:pt x="0" y="3749040"/>
                  </a:moveTo>
                  <a:lnTo>
                    <a:pt x="937260" y="0"/>
                  </a:lnTo>
                  <a:lnTo>
                    <a:pt x="7075678" y="0"/>
                  </a:lnTo>
                  <a:lnTo>
                    <a:pt x="6138418" y="374904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11022002" y="660918"/>
            <a:ext cx="5610819" cy="1489944"/>
            <a:chOff x="0" y="0"/>
            <a:chExt cx="7481092" cy="1986592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7481062" cy="1986534"/>
            </a:xfrm>
            <a:custGeom>
              <a:avLst/>
              <a:gdLst/>
              <a:ahLst/>
              <a:cxnLst/>
              <a:rect r="r" b="b" t="t" l="l"/>
              <a:pathLst>
                <a:path h="1986534" w="7481062">
                  <a:moveTo>
                    <a:pt x="0" y="1986534"/>
                  </a:moveTo>
                  <a:lnTo>
                    <a:pt x="496697" y="0"/>
                  </a:lnTo>
                  <a:lnTo>
                    <a:pt x="7481062" y="0"/>
                  </a:lnTo>
                  <a:lnTo>
                    <a:pt x="6984492" y="1986534"/>
                  </a:lnTo>
                  <a:close/>
                </a:path>
              </a:pathLst>
            </a:custGeom>
            <a:solidFill>
              <a:srgbClr val="D13303"/>
            </a:solidFill>
          </p:spPr>
        </p:sp>
      </p:grpSp>
      <p:sp>
        <p:nvSpPr>
          <p:cNvPr name="TextBox 12" id="12"/>
          <p:cNvSpPr txBox="true"/>
          <p:nvPr/>
        </p:nvSpPr>
        <p:spPr>
          <a:xfrm rot="0">
            <a:off x="1028700" y="7929880"/>
            <a:ext cx="8676674" cy="22904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480"/>
              </a:lnSpc>
            </a:pPr>
            <a:r>
              <a:rPr lang="en-US" sz="3200">
                <a:solidFill>
                  <a:srgbClr val="FFFFFF"/>
                </a:solidFill>
                <a:latin typeface="Futura"/>
                <a:ea typeface="Futura"/>
                <a:cs typeface="Futura"/>
                <a:sym typeface="Futura"/>
              </a:rPr>
              <a:t>23 SEPTEMBER 2024  8 PAGI - 5 PETANG</a:t>
            </a:r>
          </a:p>
          <a:p>
            <a:pPr algn="l">
              <a:lnSpc>
                <a:spcPts val="4480"/>
              </a:lnSpc>
            </a:pPr>
            <a:r>
              <a:rPr lang="en-US" sz="3200">
                <a:solidFill>
                  <a:srgbClr val="FFFFFF"/>
                </a:solidFill>
                <a:latin typeface="Futura"/>
                <a:ea typeface="Futura"/>
                <a:cs typeface="Futura"/>
                <a:sym typeface="Futura"/>
              </a:rPr>
              <a:t>BILIK SEMINAR</a:t>
            </a:r>
          </a:p>
          <a:p>
            <a:pPr algn="l">
              <a:lnSpc>
                <a:spcPts val="4480"/>
              </a:lnSpc>
            </a:pPr>
            <a:r>
              <a:rPr lang="en-US" sz="3200">
                <a:solidFill>
                  <a:srgbClr val="FFFFFF"/>
                </a:solidFill>
                <a:latin typeface="Futura"/>
                <a:ea typeface="Futura"/>
                <a:cs typeface="Futura"/>
                <a:sym typeface="Futura"/>
              </a:rPr>
              <a:t>HOSPITAL ENCHE’ BESAR HAJJAH KALSOM KLUANG</a:t>
            </a:r>
          </a:p>
        </p:txBody>
      </p:sp>
      <p:sp>
        <p:nvSpPr>
          <p:cNvPr name="Freeform 13" id="13"/>
          <p:cNvSpPr/>
          <p:nvPr/>
        </p:nvSpPr>
        <p:spPr>
          <a:xfrm flipH="false" flipV="false" rot="0">
            <a:off x="881819" y="202306"/>
            <a:ext cx="1855768" cy="1948556"/>
          </a:xfrm>
          <a:custGeom>
            <a:avLst/>
            <a:gdLst/>
            <a:ahLst/>
            <a:cxnLst/>
            <a:rect r="r" b="b" t="t" l="l"/>
            <a:pathLst>
              <a:path h="1948556" w="1855768">
                <a:moveTo>
                  <a:pt x="0" y="0"/>
                </a:moveTo>
                <a:lnTo>
                  <a:pt x="1855768" y="0"/>
                </a:lnTo>
                <a:lnTo>
                  <a:pt x="1855768" y="1948556"/>
                </a:lnTo>
                <a:lnTo>
                  <a:pt x="0" y="194855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AutoShape 14" id="14"/>
          <p:cNvSpPr/>
          <p:nvPr/>
        </p:nvSpPr>
        <p:spPr>
          <a:xfrm flipV="true">
            <a:off x="4990799" y="7925898"/>
            <a:ext cx="0" cy="595708"/>
          </a:xfrm>
          <a:prstGeom prst="line">
            <a:avLst/>
          </a:prstGeom>
          <a:ln cap="flat" w="6667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5" id="15"/>
          <p:cNvSpPr txBox="true"/>
          <p:nvPr/>
        </p:nvSpPr>
        <p:spPr>
          <a:xfrm rot="0">
            <a:off x="1028700" y="1979412"/>
            <a:ext cx="8236043" cy="2781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320"/>
              </a:lnSpc>
            </a:pPr>
            <a:r>
              <a:rPr lang="en-US" sz="8600">
                <a:solidFill>
                  <a:srgbClr val="000000"/>
                </a:solidFill>
                <a:latin typeface="Futura"/>
                <a:ea typeface="Futura"/>
                <a:cs typeface="Futura"/>
                <a:sym typeface="Futura"/>
              </a:rPr>
              <a:t>BENGKEL PENYIASATAN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028700" y="4226527"/>
            <a:ext cx="8236043" cy="2924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800"/>
              </a:lnSpc>
            </a:pPr>
            <a:r>
              <a:rPr lang="en-US" b="true" sz="9000">
                <a:solidFill>
                  <a:srgbClr val="D13303"/>
                </a:solidFill>
                <a:latin typeface="Futura Bold"/>
                <a:ea typeface="Futura Bold"/>
                <a:cs typeface="Futura Bold"/>
                <a:sym typeface="Futura Bold"/>
              </a:rPr>
              <a:t>KES HIV/STI/HEP C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1294698" y="812298"/>
            <a:ext cx="5065426" cy="11011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05"/>
              </a:lnSpc>
            </a:pPr>
            <a:r>
              <a:rPr lang="en-US" sz="3146">
                <a:solidFill>
                  <a:srgbClr val="FFFFFF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JOHOR GETTING ZERO HIV 2030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028700" y="6925773"/>
            <a:ext cx="8236043" cy="96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720"/>
              </a:lnSpc>
            </a:pPr>
            <a:r>
              <a:rPr lang="en-US" sz="5600">
                <a:solidFill>
                  <a:srgbClr val="000000"/>
                </a:solidFill>
                <a:latin typeface="Futura"/>
                <a:ea typeface="Futura"/>
                <a:cs typeface="Futura"/>
                <a:sym typeface="Futura"/>
              </a:rPr>
              <a:t>NEGERI JOHOR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2355148"/>
            <a:ext cx="12299632" cy="7931852"/>
            <a:chOff x="0" y="0"/>
            <a:chExt cx="16399510" cy="1057580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6399511" cy="10575777"/>
            </a:xfrm>
            <a:custGeom>
              <a:avLst/>
              <a:gdLst/>
              <a:ahLst/>
              <a:cxnLst/>
              <a:rect r="r" b="b" t="t" l="l"/>
              <a:pathLst>
                <a:path h="10575777" w="16399511">
                  <a:moveTo>
                    <a:pt x="0" y="0"/>
                  </a:moveTo>
                  <a:lnTo>
                    <a:pt x="16399511" y="0"/>
                  </a:lnTo>
                  <a:lnTo>
                    <a:pt x="16399511" y="10575777"/>
                  </a:lnTo>
                  <a:lnTo>
                    <a:pt x="0" y="10575777"/>
                  </a:lnTo>
                  <a:close/>
                </a:path>
              </a:pathLst>
            </a:custGeom>
            <a:solidFill>
              <a:srgbClr val="D13303"/>
            </a:solidFill>
          </p:spPr>
        </p:sp>
      </p:grpSp>
      <p:sp>
        <p:nvSpPr>
          <p:cNvPr name="TextBox 4" id="4"/>
          <p:cNvSpPr txBox="true"/>
          <p:nvPr/>
        </p:nvSpPr>
        <p:spPr>
          <a:xfrm rot="0">
            <a:off x="544784" y="2266039"/>
            <a:ext cx="8906569" cy="523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600"/>
              </a:lnSpc>
            </a:pPr>
            <a:r>
              <a:rPr lang="en-US" sz="3000" b="true">
                <a:solidFill>
                  <a:srgbClr val="FFFFFF"/>
                </a:solidFill>
                <a:latin typeface="Futura Ultra-Bold"/>
                <a:ea typeface="Futura Ultra-Bold"/>
                <a:cs typeface="Futura Ultra-Bold"/>
                <a:sym typeface="Futura Ultra-Bold"/>
              </a:rPr>
              <a:t>PENDAFTARAN &amp; SARAPAN PAGI</a:t>
            </a:r>
          </a:p>
        </p:txBody>
      </p:sp>
      <p:grpSp>
        <p:nvGrpSpPr>
          <p:cNvPr name="Group 5" id="5"/>
          <p:cNvGrpSpPr/>
          <p:nvPr/>
        </p:nvGrpSpPr>
        <p:grpSpPr>
          <a:xfrm rot="0">
            <a:off x="0" y="314181"/>
            <a:ext cx="7861698" cy="1429038"/>
            <a:chOff x="0" y="0"/>
            <a:chExt cx="10482264" cy="1905384"/>
          </a:xfrm>
        </p:grpSpPr>
        <p:grpSp>
          <p:nvGrpSpPr>
            <p:cNvPr name="Group 6" id="6"/>
            <p:cNvGrpSpPr/>
            <p:nvPr/>
          </p:nvGrpSpPr>
          <p:grpSpPr>
            <a:xfrm rot="0">
              <a:off x="0" y="0"/>
              <a:ext cx="9328512" cy="1905384"/>
              <a:chOff x="0" y="0"/>
              <a:chExt cx="9328512" cy="1905384"/>
            </a:xfrm>
          </p:grpSpPr>
          <p:sp>
            <p:nvSpPr>
              <p:cNvPr name="Freeform 7" id="7"/>
              <p:cNvSpPr/>
              <p:nvPr/>
            </p:nvSpPr>
            <p:spPr>
              <a:xfrm flipH="false" flipV="false" rot="0">
                <a:off x="0" y="0"/>
                <a:ext cx="9328531" cy="1905381"/>
              </a:xfrm>
              <a:custGeom>
                <a:avLst/>
                <a:gdLst/>
                <a:ahLst/>
                <a:cxnLst/>
                <a:rect r="r" b="b" t="t" l="l"/>
                <a:pathLst>
                  <a:path h="1905381" w="9328531">
                    <a:moveTo>
                      <a:pt x="0" y="0"/>
                    </a:moveTo>
                    <a:lnTo>
                      <a:pt x="1744853" y="0"/>
                    </a:lnTo>
                    <a:lnTo>
                      <a:pt x="7583678" y="0"/>
                    </a:lnTo>
                    <a:lnTo>
                      <a:pt x="9328531" y="0"/>
                    </a:lnTo>
                    <a:lnTo>
                      <a:pt x="8852154" y="1905381"/>
                    </a:lnTo>
                    <a:lnTo>
                      <a:pt x="7107301" y="1905381"/>
                    </a:lnTo>
                    <a:lnTo>
                      <a:pt x="1744853" y="1905381"/>
                    </a:lnTo>
                    <a:lnTo>
                      <a:pt x="0" y="1905381"/>
                    </a:lnTo>
                    <a:close/>
                  </a:path>
                </a:pathLst>
              </a:custGeom>
              <a:solidFill>
                <a:srgbClr val="D13303"/>
              </a:solidFill>
            </p:spPr>
          </p:sp>
        </p:grpSp>
        <p:grpSp>
          <p:nvGrpSpPr>
            <p:cNvPr name="Group 8" id="8"/>
            <p:cNvGrpSpPr/>
            <p:nvPr/>
          </p:nvGrpSpPr>
          <p:grpSpPr>
            <a:xfrm rot="0">
              <a:off x="9093484" y="0"/>
              <a:ext cx="811904" cy="1905384"/>
              <a:chOff x="0" y="0"/>
              <a:chExt cx="811904" cy="1905384"/>
            </a:xfrm>
          </p:grpSpPr>
          <p:sp>
            <p:nvSpPr>
              <p:cNvPr name="Freeform 9" id="9"/>
              <p:cNvSpPr/>
              <p:nvPr/>
            </p:nvSpPr>
            <p:spPr>
              <a:xfrm flipH="false" flipV="false" rot="0">
                <a:off x="0" y="0"/>
                <a:ext cx="811911" cy="1905381"/>
              </a:xfrm>
              <a:custGeom>
                <a:avLst/>
                <a:gdLst/>
                <a:ahLst/>
                <a:cxnLst/>
                <a:rect r="r" b="b" t="t" l="l"/>
                <a:pathLst>
                  <a:path h="1905381" w="811911">
                    <a:moveTo>
                      <a:pt x="476377" y="0"/>
                    </a:moveTo>
                    <a:lnTo>
                      <a:pt x="811911" y="0"/>
                    </a:lnTo>
                    <a:lnTo>
                      <a:pt x="335534" y="1905381"/>
                    </a:lnTo>
                    <a:lnTo>
                      <a:pt x="0" y="1905381"/>
                    </a:lnTo>
                    <a:lnTo>
                      <a:pt x="476377" y="0"/>
                    </a:lnTo>
                    <a:close/>
                  </a:path>
                </a:pathLst>
              </a:custGeom>
              <a:solidFill>
                <a:srgbClr val="D13303"/>
              </a:solidFill>
            </p:spPr>
          </p:sp>
        </p:grpSp>
        <p:grpSp>
          <p:nvGrpSpPr>
            <p:cNvPr name="Group 10" id="10"/>
            <p:cNvGrpSpPr/>
            <p:nvPr/>
          </p:nvGrpSpPr>
          <p:grpSpPr>
            <a:xfrm rot="0">
              <a:off x="9670360" y="0"/>
              <a:ext cx="811904" cy="1905384"/>
              <a:chOff x="0" y="0"/>
              <a:chExt cx="811904" cy="1905384"/>
            </a:xfrm>
          </p:grpSpPr>
          <p:sp>
            <p:nvSpPr>
              <p:cNvPr name="Freeform 11" id="11"/>
              <p:cNvSpPr/>
              <p:nvPr/>
            </p:nvSpPr>
            <p:spPr>
              <a:xfrm flipH="false" flipV="false" rot="0">
                <a:off x="0" y="0"/>
                <a:ext cx="811911" cy="1905381"/>
              </a:xfrm>
              <a:custGeom>
                <a:avLst/>
                <a:gdLst/>
                <a:ahLst/>
                <a:cxnLst/>
                <a:rect r="r" b="b" t="t" l="l"/>
                <a:pathLst>
                  <a:path h="1905381" w="811911">
                    <a:moveTo>
                      <a:pt x="476377" y="0"/>
                    </a:moveTo>
                    <a:lnTo>
                      <a:pt x="811911" y="0"/>
                    </a:lnTo>
                    <a:lnTo>
                      <a:pt x="335534" y="1905381"/>
                    </a:lnTo>
                    <a:lnTo>
                      <a:pt x="0" y="1905381"/>
                    </a:lnTo>
                    <a:lnTo>
                      <a:pt x="476377" y="0"/>
                    </a:lnTo>
                    <a:close/>
                  </a:path>
                </a:pathLst>
              </a:custGeom>
              <a:solidFill>
                <a:srgbClr val="D13303"/>
              </a:solidFill>
            </p:spPr>
          </p:sp>
        </p:grpSp>
        <p:sp>
          <p:nvSpPr>
            <p:cNvPr name="TextBox 12" id="12"/>
            <p:cNvSpPr txBox="true"/>
            <p:nvPr/>
          </p:nvSpPr>
          <p:spPr>
            <a:xfrm rot="0">
              <a:off x="1371600" y="514542"/>
              <a:ext cx="8500110" cy="8001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4320"/>
                </a:lnSpc>
              </a:pPr>
              <a:r>
                <a:rPr lang="en-US" sz="3600" b="true">
                  <a:solidFill>
                    <a:srgbClr val="FFFFFF"/>
                  </a:solidFill>
                  <a:latin typeface="Futura Ultra-Bold"/>
                  <a:ea typeface="Futura Ultra-Bold"/>
                  <a:cs typeface="Futura Ultra-Bold"/>
                  <a:sym typeface="Futura Ultra-Bold"/>
                </a:rPr>
                <a:t>AGENDA</a:t>
              </a: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12521216" y="2200419"/>
            <a:ext cx="5766784" cy="8086581"/>
            <a:chOff x="0" y="0"/>
            <a:chExt cx="7689045" cy="10782108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7689045" cy="10782082"/>
            </a:xfrm>
            <a:custGeom>
              <a:avLst/>
              <a:gdLst/>
              <a:ahLst/>
              <a:cxnLst/>
              <a:rect r="r" b="b" t="t" l="l"/>
              <a:pathLst>
                <a:path h="10782082" w="7689045">
                  <a:moveTo>
                    <a:pt x="0" y="0"/>
                  </a:moveTo>
                  <a:lnTo>
                    <a:pt x="7689045" y="0"/>
                  </a:lnTo>
                  <a:lnTo>
                    <a:pt x="7689045" y="10782082"/>
                  </a:lnTo>
                  <a:lnTo>
                    <a:pt x="0" y="10782082"/>
                  </a:lnTo>
                  <a:close/>
                </a:path>
              </a:pathLst>
            </a:custGeom>
            <a:solidFill>
              <a:srgbClr val="E9E4E2"/>
            </a:solidFill>
          </p:spPr>
        </p:sp>
      </p:grpSp>
      <p:sp>
        <p:nvSpPr>
          <p:cNvPr name="TextBox 15" id="15"/>
          <p:cNvSpPr txBox="true"/>
          <p:nvPr/>
        </p:nvSpPr>
        <p:spPr>
          <a:xfrm rot="0">
            <a:off x="4256629" y="1741239"/>
            <a:ext cx="8906569" cy="523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600"/>
              </a:lnSpc>
            </a:pPr>
            <a:r>
              <a:rPr lang="en-US" sz="3000" b="true">
                <a:solidFill>
                  <a:srgbClr val="D13303"/>
                </a:solidFill>
                <a:latin typeface="Futura Ultra-Bold"/>
                <a:ea typeface="Futura Ultra-Bold"/>
                <a:cs typeface="Futura Ultra-Bold"/>
                <a:sym typeface="Futura Ultra-Bold"/>
              </a:rPr>
              <a:t>TAJUK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4790745" y="1676544"/>
            <a:ext cx="8906569" cy="523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600"/>
              </a:lnSpc>
            </a:pPr>
            <a:r>
              <a:rPr lang="en-US" sz="3000" b="true">
                <a:solidFill>
                  <a:srgbClr val="D13303"/>
                </a:solidFill>
                <a:latin typeface="Futura Ultra-Bold"/>
                <a:ea typeface="Futura Ultra-Bold"/>
                <a:cs typeface="Futura Ultra-Bold"/>
                <a:sym typeface="Futura Ultra-Bold"/>
              </a:rPr>
              <a:t>MASA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2521216" y="2217489"/>
            <a:ext cx="5766784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23"/>
              </a:lnSpc>
            </a:pPr>
            <a:r>
              <a:rPr lang="en-US" b="true" sz="2852">
                <a:solidFill>
                  <a:srgbClr val="D13303"/>
                </a:solidFill>
                <a:latin typeface="Futura Ultra-Bold"/>
                <a:ea typeface="Futura Ultra-Bold"/>
                <a:cs typeface="Futura Ultra-Bold"/>
                <a:sym typeface="Futura Ultra-Bold"/>
              </a:rPr>
              <a:t>8.00-9.00 Pagi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544784" y="2665164"/>
            <a:ext cx="8906569" cy="523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600"/>
              </a:lnSpc>
            </a:pPr>
            <a:r>
              <a:rPr lang="en-US" sz="3000" b="true">
                <a:solidFill>
                  <a:srgbClr val="FFFFFF"/>
                </a:solidFill>
                <a:latin typeface="Futura Ultra-Bold"/>
                <a:ea typeface="Futura Ultra-Bold"/>
                <a:cs typeface="Futura Ultra-Bold"/>
                <a:sym typeface="Futura Ultra-Bold"/>
              </a:rPr>
              <a:t>UCAPAN ALUAN &amp; TAKLIMAT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2521216" y="2665164"/>
            <a:ext cx="5766784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23"/>
              </a:lnSpc>
            </a:pPr>
            <a:r>
              <a:rPr lang="en-US" b="true" sz="2852">
                <a:solidFill>
                  <a:srgbClr val="D13303"/>
                </a:solidFill>
                <a:latin typeface="Futura Ultra-Bold"/>
                <a:ea typeface="Futura Ultra-Bold"/>
                <a:cs typeface="Futura Ultra-Bold"/>
                <a:sym typeface="Futura Ultra-Bold"/>
              </a:rPr>
              <a:t>9.00-9.15 Pagi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544784" y="3312864"/>
            <a:ext cx="11754849" cy="523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600"/>
              </a:lnSpc>
            </a:pPr>
            <a:r>
              <a:rPr lang="en-US" sz="3000" b="true">
                <a:solidFill>
                  <a:srgbClr val="FFFFFF"/>
                </a:solidFill>
                <a:latin typeface="Futura Ultra-Bold"/>
                <a:ea typeface="Futura Ultra-Bold"/>
                <a:cs typeface="Futura Ultra-Bold"/>
                <a:sym typeface="Futura Ultra-Bold"/>
              </a:rPr>
              <a:t>SLOT 1 - EPIDEMIOLOGI PENYAKIT HIV/STI/HEP C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12521216" y="3265239"/>
            <a:ext cx="5766784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23"/>
              </a:lnSpc>
            </a:pPr>
            <a:r>
              <a:rPr lang="en-US" b="true" sz="2852">
                <a:solidFill>
                  <a:srgbClr val="D13303"/>
                </a:solidFill>
                <a:latin typeface="Futura Ultra-Bold"/>
                <a:ea typeface="Futura Ultra-Bold"/>
                <a:cs typeface="Futura Ultra-Bold"/>
                <a:sym typeface="Futura Ultra-Bold"/>
              </a:rPr>
              <a:t>9.15-9.45 Pagi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12521216" y="3836739"/>
            <a:ext cx="5766784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23"/>
              </a:lnSpc>
            </a:pPr>
            <a:r>
              <a:rPr lang="en-US" b="true" sz="2852">
                <a:solidFill>
                  <a:srgbClr val="D13303"/>
                </a:solidFill>
                <a:latin typeface="Futura Ultra-Bold"/>
                <a:ea typeface="Futura Ultra-Bold"/>
                <a:cs typeface="Futura Ultra-Bold"/>
                <a:sym typeface="Futura Ultra-Bold"/>
              </a:rPr>
              <a:t>9.45-10.30 Pagi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544784" y="3960564"/>
            <a:ext cx="11754849" cy="523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600"/>
              </a:lnSpc>
            </a:pPr>
            <a:r>
              <a:rPr lang="en-US" sz="3000" b="true">
                <a:solidFill>
                  <a:srgbClr val="FFFFFF"/>
                </a:solidFill>
                <a:latin typeface="Futura Ultra-Bold"/>
                <a:ea typeface="Futura Ultra-Bold"/>
                <a:cs typeface="Futura Ultra-Bold"/>
                <a:sym typeface="Futura Ultra-Bold"/>
              </a:rPr>
              <a:t>SLOT 2 - ETIKA &amp; KRITERIA SIASATAN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544784" y="4608264"/>
            <a:ext cx="11754849" cy="523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600"/>
              </a:lnSpc>
            </a:pPr>
            <a:r>
              <a:rPr lang="en-US" sz="3000" b="true">
                <a:solidFill>
                  <a:srgbClr val="FFFFFF"/>
                </a:solidFill>
                <a:latin typeface="Futura Ultra-Bold"/>
                <a:ea typeface="Futura Ultra-Bold"/>
                <a:cs typeface="Futura Ultra-Bold"/>
                <a:sym typeface="Futura Ultra-Bold"/>
              </a:rPr>
              <a:t>REHAT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12521216" y="4474914"/>
            <a:ext cx="5766784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23"/>
              </a:lnSpc>
            </a:pPr>
            <a:r>
              <a:rPr lang="en-US" b="true" sz="2852">
                <a:solidFill>
                  <a:srgbClr val="D13303"/>
                </a:solidFill>
                <a:latin typeface="Futura Ultra-Bold"/>
                <a:ea typeface="Futura Ultra-Bold"/>
                <a:cs typeface="Futura Ultra-Bold"/>
                <a:sym typeface="Futura Ultra-Bold"/>
              </a:rPr>
              <a:t>10.30-10.45 Pagi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497159" y="5255964"/>
            <a:ext cx="11754849" cy="523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600"/>
              </a:lnSpc>
            </a:pPr>
            <a:r>
              <a:rPr lang="en-US" sz="3000" b="true">
                <a:solidFill>
                  <a:srgbClr val="FFFFFF"/>
                </a:solidFill>
                <a:latin typeface="Futura Ultra-Bold"/>
                <a:ea typeface="Futura Ultra-Bold"/>
                <a:cs typeface="Futura Ultra-Bold"/>
                <a:sym typeface="Futura Ultra-Bold"/>
              </a:rPr>
              <a:t>SLOT 3 - KAEDAH PENYIASATAN KES &amp; KONTAK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12521216" y="5255964"/>
            <a:ext cx="5766784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23"/>
              </a:lnSpc>
            </a:pPr>
            <a:r>
              <a:rPr lang="en-US" b="true" sz="2852">
                <a:solidFill>
                  <a:srgbClr val="D13303"/>
                </a:solidFill>
                <a:latin typeface="Futura Ultra-Bold"/>
                <a:ea typeface="Futura Ultra-Bold"/>
                <a:cs typeface="Futura Ultra-Bold"/>
                <a:sym typeface="Futura Ultra-Bold"/>
              </a:rPr>
              <a:t>10.45-11.30 Pagi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497159" y="5903664"/>
            <a:ext cx="11754849" cy="523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600"/>
              </a:lnSpc>
            </a:pPr>
            <a:r>
              <a:rPr lang="en-US" sz="3000" b="true">
                <a:solidFill>
                  <a:srgbClr val="FFFFFF"/>
                </a:solidFill>
                <a:latin typeface="Futura Ultra-Bold"/>
                <a:ea typeface="Futura Ultra-Bold"/>
                <a:cs typeface="Futura Ultra-Bold"/>
                <a:sym typeface="Futura Ultra-Bold"/>
              </a:rPr>
              <a:t>SLOT 4 - AKTA 342 BAGI KES ENGGAN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12521216" y="5825774"/>
            <a:ext cx="5766784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23"/>
              </a:lnSpc>
            </a:pPr>
            <a:r>
              <a:rPr lang="en-US" b="true" sz="2852">
                <a:solidFill>
                  <a:srgbClr val="D13303"/>
                </a:solidFill>
                <a:latin typeface="Futura Ultra-Bold"/>
                <a:ea typeface="Futura Ultra-Bold"/>
                <a:cs typeface="Futura Ultra-Bold"/>
                <a:sym typeface="Futura Ultra-Bold"/>
              </a:rPr>
              <a:t>11.30-12.15 Tgh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12521216" y="6565652"/>
            <a:ext cx="5766784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23"/>
              </a:lnSpc>
            </a:pPr>
            <a:r>
              <a:rPr lang="en-US" b="true" sz="2852">
                <a:solidFill>
                  <a:srgbClr val="D13303"/>
                </a:solidFill>
                <a:latin typeface="Futura Ultra-Bold"/>
                <a:ea typeface="Futura Ultra-Bold"/>
                <a:cs typeface="Futura Ultra-Bold"/>
                <a:sym typeface="Futura Ultra-Bold"/>
              </a:rPr>
              <a:t>12.15-1.00 Ptg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497159" y="6551364"/>
            <a:ext cx="11754849" cy="523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600"/>
              </a:lnSpc>
            </a:pPr>
            <a:r>
              <a:rPr lang="en-US" sz="3000" b="true">
                <a:solidFill>
                  <a:srgbClr val="FFFFFF"/>
                </a:solidFill>
                <a:latin typeface="Futura Ultra-Bold"/>
                <a:ea typeface="Futura Ultra-Bold"/>
                <a:cs typeface="Futura Ultra-Bold"/>
                <a:sym typeface="Futura Ultra-Bold"/>
              </a:rPr>
              <a:t>SLOT 5  - ROLE PLAY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497159" y="7199064"/>
            <a:ext cx="11754849" cy="523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600"/>
              </a:lnSpc>
            </a:pPr>
            <a:r>
              <a:rPr lang="en-US" sz="3000" b="true">
                <a:solidFill>
                  <a:srgbClr val="FFFFFF"/>
                </a:solidFill>
                <a:latin typeface="Futura Ultra-Bold"/>
                <a:ea typeface="Futura Ultra-Bold"/>
                <a:cs typeface="Futura Ultra-Bold"/>
                <a:sym typeface="Futura Ultra-Bold"/>
              </a:rPr>
              <a:t>REHAT / MAKAN / SOLAT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12521216" y="7199064"/>
            <a:ext cx="5766784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23"/>
              </a:lnSpc>
            </a:pPr>
            <a:r>
              <a:rPr lang="en-US" b="true" sz="2852">
                <a:solidFill>
                  <a:srgbClr val="D13303"/>
                </a:solidFill>
                <a:latin typeface="Futura Ultra-Bold"/>
                <a:ea typeface="Futura Ultra-Bold"/>
                <a:cs typeface="Futura Ultra-Bold"/>
                <a:sym typeface="Futura Ultra-Bold"/>
              </a:rPr>
              <a:t>1.OO-2.30 Ptg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497159" y="7846764"/>
            <a:ext cx="11754849" cy="523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600"/>
              </a:lnSpc>
            </a:pPr>
            <a:r>
              <a:rPr lang="en-US" sz="3000" b="true">
                <a:solidFill>
                  <a:srgbClr val="FFFFFF"/>
                </a:solidFill>
                <a:latin typeface="Futura Ultra-Bold"/>
                <a:ea typeface="Futura Ultra-Bold"/>
                <a:cs typeface="Futura Ultra-Bold"/>
                <a:sym typeface="Futura Ultra-Bold"/>
              </a:rPr>
              <a:t>PEMBENTANGAN KUMPULAN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12521216" y="7861052"/>
            <a:ext cx="5766784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23"/>
              </a:lnSpc>
            </a:pPr>
            <a:r>
              <a:rPr lang="en-US" b="true" sz="2852">
                <a:solidFill>
                  <a:srgbClr val="D13303"/>
                </a:solidFill>
                <a:latin typeface="Futura Ultra-Bold"/>
                <a:ea typeface="Futura Ultra-Bold"/>
                <a:cs typeface="Futura Ultra-Bold"/>
                <a:sym typeface="Futura Ultra-Bold"/>
              </a:rPr>
              <a:t>2.30-3.15 Ptg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497159" y="8498773"/>
            <a:ext cx="11754849" cy="523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600"/>
              </a:lnSpc>
            </a:pPr>
            <a:r>
              <a:rPr lang="en-US" sz="3000" b="true">
                <a:solidFill>
                  <a:srgbClr val="FFFFFF"/>
                </a:solidFill>
                <a:latin typeface="Futura Ultra-Bold"/>
                <a:ea typeface="Futura Ultra-Bold"/>
                <a:cs typeface="Futura Ultra-Bold"/>
                <a:sym typeface="Futura Ultra-Bold"/>
              </a:rPr>
              <a:t>SLOT 6  - RUJUKAN PASANGAN / KONTAK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12521216" y="8498773"/>
            <a:ext cx="5766784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23"/>
              </a:lnSpc>
            </a:pPr>
            <a:r>
              <a:rPr lang="en-US" b="true" sz="2852">
                <a:solidFill>
                  <a:srgbClr val="D13303"/>
                </a:solidFill>
                <a:latin typeface="Futura Ultra-Bold"/>
                <a:ea typeface="Futura Ultra-Bold"/>
                <a:cs typeface="Futura Ultra-Bold"/>
                <a:sym typeface="Futura Ultra-Bold"/>
              </a:rPr>
              <a:t>3.15-4.00 Ptg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544784" y="9142164"/>
            <a:ext cx="11754849" cy="523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600"/>
              </a:lnSpc>
            </a:pPr>
            <a:r>
              <a:rPr lang="en-US" sz="3000" b="true">
                <a:solidFill>
                  <a:srgbClr val="FFFFFF"/>
                </a:solidFill>
                <a:latin typeface="Futura Ultra-Bold"/>
                <a:ea typeface="Futura Ultra-Bold"/>
                <a:cs typeface="Futura Ultra-Bold"/>
                <a:sym typeface="Futura Ultra-Bold"/>
              </a:rPr>
              <a:t>SLOT 7  - SISTEM ENOTIFIKASI &amp; NAR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12521216" y="9191625"/>
            <a:ext cx="5766784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23"/>
              </a:lnSpc>
            </a:pPr>
            <a:r>
              <a:rPr lang="en-US" b="true" sz="2852">
                <a:solidFill>
                  <a:srgbClr val="D13303"/>
                </a:solidFill>
                <a:latin typeface="Futura Ultra-Bold"/>
                <a:ea typeface="Futura Ultra-Bold"/>
                <a:cs typeface="Futura Ultra-Bold"/>
                <a:sym typeface="Futura Ultra-Bold"/>
              </a:rPr>
              <a:t>4.00-4.45 Ptg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544784" y="9763125"/>
            <a:ext cx="11754849" cy="523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600"/>
              </a:lnSpc>
            </a:pPr>
            <a:r>
              <a:rPr lang="en-US" sz="3000" b="true">
                <a:solidFill>
                  <a:srgbClr val="FFFFFF"/>
                </a:solidFill>
                <a:latin typeface="Futura Bold"/>
                <a:ea typeface="Futura Bold"/>
                <a:cs typeface="Futura Bold"/>
                <a:sym typeface="Futura Bold"/>
              </a:rPr>
              <a:t>BERSURAI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12521216" y="9763125"/>
            <a:ext cx="5766784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23"/>
              </a:lnSpc>
            </a:pPr>
            <a:r>
              <a:rPr lang="en-US" b="true" sz="2852">
                <a:solidFill>
                  <a:srgbClr val="D13303"/>
                </a:solidFill>
                <a:latin typeface="Futura Ultra-Bold"/>
                <a:ea typeface="Futura Ultra-Bold"/>
                <a:cs typeface="Futura Ultra-Bold"/>
                <a:sym typeface="Futura Ultra-Bold"/>
              </a:rPr>
              <a:t>4.45 Ptg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314181"/>
            <a:ext cx="7861698" cy="1429038"/>
            <a:chOff x="0" y="0"/>
            <a:chExt cx="10482264" cy="1905384"/>
          </a:xfrm>
        </p:grpSpPr>
        <p:grpSp>
          <p:nvGrpSpPr>
            <p:cNvPr name="Group 3" id="3"/>
            <p:cNvGrpSpPr/>
            <p:nvPr/>
          </p:nvGrpSpPr>
          <p:grpSpPr>
            <a:xfrm rot="0">
              <a:off x="0" y="0"/>
              <a:ext cx="9328512" cy="1905384"/>
              <a:chOff x="0" y="0"/>
              <a:chExt cx="9328512" cy="1905384"/>
            </a:xfrm>
          </p:grpSpPr>
          <p:sp>
            <p:nvSpPr>
              <p:cNvPr name="Freeform 4" id="4"/>
              <p:cNvSpPr/>
              <p:nvPr/>
            </p:nvSpPr>
            <p:spPr>
              <a:xfrm flipH="false" flipV="false" rot="0">
                <a:off x="0" y="0"/>
                <a:ext cx="9328531" cy="1905381"/>
              </a:xfrm>
              <a:custGeom>
                <a:avLst/>
                <a:gdLst/>
                <a:ahLst/>
                <a:cxnLst/>
                <a:rect r="r" b="b" t="t" l="l"/>
                <a:pathLst>
                  <a:path h="1905381" w="9328531">
                    <a:moveTo>
                      <a:pt x="0" y="0"/>
                    </a:moveTo>
                    <a:lnTo>
                      <a:pt x="1744853" y="0"/>
                    </a:lnTo>
                    <a:lnTo>
                      <a:pt x="7583678" y="0"/>
                    </a:lnTo>
                    <a:lnTo>
                      <a:pt x="9328531" y="0"/>
                    </a:lnTo>
                    <a:lnTo>
                      <a:pt x="8852154" y="1905381"/>
                    </a:lnTo>
                    <a:lnTo>
                      <a:pt x="7107301" y="1905381"/>
                    </a:lnTo>
                    <a:lnTo>
                      <a:pt x="1744853" y="1905381"/>
                    </a:lnTo>
                    <a:lnTo>
                      <a:pt x="0" y="1905381"/>
                    </a:lnTo>
                    <a:close/>
                  </a:path>
                </a:pathLst>
              </a:custGeom>
              <a:solidFill>
                <a:srgbClr val="D13303"/>
              </a:solidFill>
            </p:spPr>
          </p:sp>
        </p:grpSp>
        <p:grpSp>
          <p:nvGrpSpPr>
            <p:cNvPr name="Group 5" id="5"/>
            <p:cNvGrpSpPr/>
            <p:nvPr/>
          </p:nvGrpSpPr>
          <p:grpSpPr>
            <a:xfrm rot="0">
              <a:off x="9093484" y="0"/>
              <a:ext cx="811904" cy="1905384"/>
              <a:chOff x="0" y="0"/>
              <a:chExt cx="811904" cy="1905384"/>
            </a:xfrm>
          </p:grpSpPr>
          <p:sp>
            <p:nvSpPr>
              <p:cNvPr name="Freeform 6" id="6"/>
              <p:cNvSpPr/>
              <p:nvPr/>
            </p:nvSpPr>
            <p:spPr>
              <a:xfrm flipH="false" flipV="false" rot="0">
                <a:off x="0" y="0"/>
                <a:ext cx="811911" cy="1905381"/>
              </a:xfrm>
              <a:custGeom>
                <a:avLst/>
                <a:gdLst/>
                <a:ahLst/>
                <a:cxnLst/>
                <a:rect r="r" b="b" t="t" l="l"/>
                <a:pathLst>
                  <a:path h="1905381" w="811911">
                    <a:moveTo>
                      <a:pt x="476377" y="0"/>
                    </a:moveTo>
                    <a:lnTo>
                      <a:pt x="811911" y="0"/>
                    </a:lnTo>
                    <a:lnTo>
                      <a:pt x="335534" y="1905381"/>
                    </a:lnTo>
                    <a:lnTo>
                      <a:pt x="0" y="1905381"/>
                    </a:lnTo>
                    <a:lnTo>
                      <a:pt x="476377" y="0"/>
                    </a:lnTo>
                    <a:close/>
                  </a:path>
                </a:pathLst>
              </a:custGeom>
              <a:solidFill>
                <a:srgbClr val="D13303"/>
              </a:solidFill>
            </p:spPr>
          </p:sp>
        </p:grpSp>
        <p:grpSp>
          <p:nvGrpSpPr>
            <p:cNvPr name="Group 7" id="7"/>
            <p:cNvGrpSpPr/>
            <p:nvPr/>
          </p:nvGrpSpPr>
          <p:grpSpPr>
            <a:xfrm rot="0">
              <a:off x="9670360" y="0"/>
              <a:ext cx="811904" cy="1905384"/>
              <a:chOff x="0" y="0"/>
              <a:chExt cx="811904" cy="1905384"/>
            </a:xfrm>
          </p:grpSpPr>
          <p:sp>
            <p:nvSpPr>
              <p:cNvPr name="Freeform 8" id="8"/>
              <p:cNvSpPr/>
              <p:nvPr/>
            </p:nvSpPr>
            <p:spPr>
              <a:xfrm flipH="false" flipV="false" rot="0">
                <a:off x="0" y="0"/>
                <a:ext cx="811911" cy="1905381"/>
              </a:xfrm>
              <a:custGeom>
                <a:avLst/>
                <a:gdLst/>
                <a:ahLst/>
                <a:cxnLst/>
                <a:rect r="r" b="b" t="t" l="l"/>
                <a:pathLst>
                  <a:path h="1905381" w="811911">
                    <a:moveTo>
                      <a:pt x="476377" y="0"/>
                    </a:moveTo>
                    <a:lnTo>
                      <a:pt x="811911" y="0"/>
                    </a:lnTo>
                    <a:lnTo>
                      <a:pt x="335534" y="1905381"/>
                    </a:lnTo>
                    <a:lnTo>
                      <a:pt x="0" y="1905381"/>
                    </a:lnTo>
                    <a:lnTo>
                      <a:pt x="476377" y="0"/>
                    </a:lnTo>
                    <a:close/>
                  </a:path>
                </a:pathLst>
              </a:custGeom>
              <a:solidFill>
                <a:srgbClr val="D13303"/>
              </a:solidFill>
            </p:spPr>
          </p:sp>
        </p:grpSp>
        <p:sp>
          <p:nvSpPr>
            <p:cNvPr name="TextBox 9" id="9"/>
            <p:cNvSpPr txBox="true"/>
            <p:nvPr/>
          </p:nvSpPr>
          <p:spPr>
            <a:xfrm rot="0">
              <a:off x="1371600" y="514542"/>
              <a:ext cx="8500110" cy="8001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4320"/>
                </a:lnSpc>
              </a:pPr>
              <a:r>
                <a:rPr lang="en-US" sz="3600" b="true">
                  <a:solidFill>
                    <a:srgbClr val="FFFFFF"/>
                  </a:solidFill>
                  <a:latin typeface="Futura Ultra-Bold"/>
                  <a:ea typeface="Futura Ultra-Bold"/>
                  <a:cs typeface="Futura Ultra-Bold"/>
                  <a:sym typeface="Futura Ultra-Bold"/>
                </a:rPr>
                <a:t>PAUTAN FAIL</a:t>
              </a:r>
            </a:p>
          </p:txBody>
        </p:sp>
      </p:grpSp>
      <p:sp>
        <p:nvSpPr>
          <p:cNvPr name="Freeform 10" id="10"/>
          <p:cNvSpPr/>
          <p:nvPr/>
        </p:nvSpPr>
        <p:spPr>
          <a:xfrm flipH="false" flipV="false" rot="0">
            <a:off x="5266278" y="1994181"/>
            <a:ext cx="7831984" cy="7831984"/>
          </a:xfrm>
          <a:custGeom>
            <a:avLst/>
            <a:gdLst/>
            <a:ahLst/>
            <a:cxnLst/>
            <a:rect r="r" b="b" t="t" l="l"/>
            <a:pathLst>
              <a:path h="7831984" w="7831984">
                <a:moveTo>
                  <a:pt x="0" y="0"/>
                </a:moveTo>
                <a:lnTo>
                  <a:pt x="7831985" y="0"/>
                </a:lnTo>
                <a:lnTo>
                  <a:pt x="7831985" y="7831984"/>
                </a:lnTo>
                <a:lnTo>
                  <a:pt x="0" y="783198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DAGRcXZQcuk</dc:identifier>
  <dcterms:modified xsi:type="dcterms:W3CDTF">2011-08-01T06:04:30Z</dcterms:modified>
  <cp:revision>1</cp:revision>
  <dc:title>Mesyuarat unit hiv/sti/hep c jkn johor</dc:title>
</cp:coreProperties>
</file>